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86" r:id="rId2"/>
    <p:sldMasterId id="2147483703" r:id="rId3"/>
    <p:sldMasterId id="2147483728" r:id="rId4"/>
    <p:sldMasterId id="2147483741" r:id="rId5"/>
    <p:sldMasterId id="2147483820" r:id="rId6"/>
  </p:sldMasterIdLst>
  <p:notesMasterIdLst>
    <p:notesMasterId r:id="rId28"/>
  </p:notesMasterIdLst>
  <p:sldIdLst>
    <p:sldId id="256" r:id="rId7"/>
    <p:sldId id="284" r:id="rId8"/>
    <p:sldId id="285" r:id="rId9"/>
    <p:sldId id="286" r:id="rId10"/>
    <p:sldId id="263" r:id="rId11"/>
    <p:sldId id="265" r:id="rId12"/>
    <p:sldId id="287" r:id="rId13"/>
    <p:sldId id="262" r:id="rId14"/>
    <p:sldId id="267" r:id="rId15"/>
    <p:sldId id="293" r:id="rId16"/>
    <p:sldId id="291" r:id="rId17"/>
    <p:sldId id="292" r:id="rId18"/>
    <p:sldId id="288" r:id="rId19"/>
    <p:sldId id="289" r:id="rId20"/>
    <p:sldId id="290" r:id="rId21"/>
    <p:sldId id="294" r:id="rId22"/>
    <p:sldId id="295" r:id="rId23"/>
    <p:sldId id="296" r:id="rId24"/>
    <p:sldId id="282" r:id="rId25"/>
    <p:sldId id="275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16DBF6"/>
    <a:srgbClr val="FF9900"/>
    <a:srgbClr val="D070FF"/>
    <a:srgbClr val="EB21CE"/>
    <a:srgbClr val="BF70FF"/>
    <a:srgbClr val="473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93" autoAdjust="0"/>
  </p:normalViewPr>
  <p:slideViewPr>
    <p:cSldViewPr>
      <p:cViewPr varScale="1">
        <p:scale>
          <a:sx n="63" d="100"/>
          <a:sy n="63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5D053-D8FC-4454-982D-61ABCA41DEC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CDC9D-8D06-4CB6-A383-4FFA3353E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                                     I’ll show</a:t>
            </a:r>
            <a:r>
              <a:rPr lang="en-US" baseline="0" dirty="0"/>
              <a:t> a chart. Students will be divided into seven groups. Each group match the </a:t>
            </a:r>
            <a:r>
              <a:rPr lang="en-US" baseline="0" dirty="0" err="1"/>
              <a:t>colour</a:t>
            </a:r>
            <a:r>
              <a:rPr lang="en-US" baseline="0" dirty="0"/>
              <a:t> with </a:t>
            </a:r>
            <a:r>
              <a:rPr lang="en-US" baseline="0" dirty="0" err="1"/>
              <a:t>colours</a:t>
            </a:r>
            <a:r>
              <a:rPr lang="en-US" baseline="0" dirty="0"/>
              <a:t> name.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CDC9D-8D06-4CB6-A383-4FFA3353ED8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2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5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45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5395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597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53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80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86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326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92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6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11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46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40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239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87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22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83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58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834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4352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0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880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5563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33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19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30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578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2994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8270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8728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050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6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61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614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6725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0890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873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9656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0489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939" y="-1"/>
            <a:ext cx="9148136" cy="6922236"/>
            <a:chOff x="-939" y="-1"/>
            <a:chExt cx="9148136" cy="692223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-939" y="-1"/>
              <a:ext cx="9148136" cy="6858001"/>
            </a:xfrm>
            <a:custGeom>
              <a:avLst/>
              <a:gdLst/>
              <a:ahLst/>
              <a:cxnLst/>
              <a:rect l="0" t="0" r="r" b="b"/>
              <a:pathLst>
                <a:path w="2880" h="2160">
                  <a:moveTo>
                    <a:pt x="0" y="571"/>
                  </a:moveTo>
                  <a:cubicBezTo>
                    <a:pt x="0" y="594"/>
                    <a:pt x="0" y="594"/>
                    <a:pt x="0" y="594"/>
                  </a:cubicBezTo>
                  <a:cubicBezTo>
                    <a:pt x="16" y="593"/>
                    <a:pt x="32" y="592"/>
                    <a:pt x="49" y="589"/>
                  </a:cubicBezTo>
                  <a:cubicBezTo>
                    <a:pt x="40" y="628"/>
                    <a:pt x="19" y="654"/>
                    <a:pt x="0" y="679"/>
                  </a:cubicBezTo>
                  <a:cubicBezTo>
                    <a:pt x="0" y="718"/>
                    <a:pt x="0" y="718"/>
                    <a:pt x="0" y="718"/>
                  </a:cubicBezTo>
                  <a:cubicBezTo>
                    <a:pt x="32" y="683"/>
                    <a:pt x="56" y="642"/>
                    <a:pt x="70" y="595"/>
                  </a:cubicBezTo>
                  <a:cubicBezTo>
                    <a:pt x="72" y="588"/>
                    <a:pt x="68" y="579"/>
                    <a:pt x="66" y="566"/>
                  </a:cubicBezTo>
                  <a:cubicBezTo>
                    <a:pt x="44" y="568"/>
                    <a:pt x="22" y="569"/>
                    <a:pt x="0" y="571"/>
                  </a:cubicBezTo>
                  <a:close/>
                  <a:moveTo>
                    <a:pt x="714" y="86"/>
                  </a:moveTo>
                  <a:cubicBezTo>
                    <a:pt x="708" y="106"/>
                    <a:pt x="697" y="126"/>
                    <a:pt x="672" y="135"/>
                  </a:cubicBezTo>
                  <a:cubicBezTo>
                    <a:pt x="655" y="90"/>
                    <a:pt x="642" y="49"/>
                    <a:pt x="622" y="11"/>
                  </a:cubicBezTo>
                  <a:cubicBezTo>
                    <a:pt x="621" y="7"/>
                    <a:pt x="619" y="4"/>
                    <a:pt x="618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05" y="21"/>
                    <a:pt x="614" y="42"/>
                    <a:pt x="624" y="63"/>
                  </a:cubicBezTo>
                  <a:cubicBezTo>
                    <a:pt x="641" y="101"/>
                    <a:pt x="650" y="140"/>
                    <a:pt x="627" y="188"/>
                  </a:cubicBezTo>
                  <a:cubicBezTo>
                    <a:pt x="673" y="168"/>
                    <a:pt x="707" y="144"/>
                    <a:pt x="726" y="110"/>
                  </a:cubicBezTo>
                  <a:cubicBezTo>
                    <a:pt x="743" y="78"/>
                    <a:pt x="748" y="40"/>
                    <a:pt x="759" y="0"/>
                  </a:cubicBezTo>
                  <a:cubicBezTo>
                    <a:pt x="730" y="0"/>
                    <a:pt x="730" y="0"/>
                    <a:pt x="730" y="0"/>
                  </a:cubicBezTo>
                  <a:cubicBezTo>
                    <a:pt x="736" y="29"/>
                    <a:pt x="723" y="58"/>
                    <a:pt x="714" y="86"/>
                  </a:cubicBezTo>
                  <a:close/>
                  <a:moveTo>
                    <a:pt x="2880" y="482"/>
                  </a:moveTo>
                  <a:cubicBezTo>
                    <a:pt x="2880" y="443"/>
                    <a:pt x="2880" y="443"/>
                    <a:pt x="2880" y="443"/>
                  </a:cubicBezTo>
                  <a:cubicBezTo>
                    <a:pt x="2845" y="480"/>
                    <a:pt x="2831" y="531"/>
                    <a:pt x="2817" y="581"/>
                  </a:cubicBezTo>
                  <a:cubicBezTo>
                    <a:pt x="2798" y="653"/>
                    <a:pt x="2801" y="723"/>
                    <a:pt x="2856" y="782"/>
                  </a:cubicBezTo>
                  <a:cubicBezTo>
                    <a:pt x="2821" y="808"/>
                    <a:pt x="2789" y="830"/>
                    <a:pt x="2759" y="855"/>
                  </a:cubicBezTo>
                  <a:cubicBezTo>
                    <a:pt x="2729" y="879"/>
                    <a:pt x="2701" y="907"/>
                    <a:pt x="2667" y="938"/>
                  </a:cubicBezTo>
                  <a:cubicBezTo>
                    <a:pt x="2669" y="814"/>
                    <a:pt x="2635" y="709"/>
                    <a:pt x="2538" y="630"/>
                  </a:cubicBezTo>
                  <a:cubicBezTo>
                    <a:pt x="2509" y="646"/>
                    <a:pt x="2497" y="676"/>
                    <a:pt x="2481" y="701"/>
                  </a:cubicBezTo>
                  <a:cubicBezTo>
                    <a:pt x="2441" y="766"/>
                    <a:pt x="2436" y="838"/>
                    <a:pt x="2442" y="912"/>
                  </a:cubicBezTo>
                  <a:cubicBezTo>
                    <a:pt x="2450" y="996"/>
                    <a:pt x="2480" y="1072"/>
                    <a:pt x="2514" y="1152"/>
                  </a:cubicBezTo>
                  <a:cubicBezTo>
                    <a:pt x="2454" y="1250"/>
                    <a:pt x="2401" y="1355"/>
                    <a:pt x="2367" y="1467"/>
                  </a:cubicBezTo>
                  <a:cubicBezTo>
                    <a:pt x="2333" y="1578"/>
                    <a:pt x="2310" y="1693"/>
                    <a:pt x="2282" y="1811"/>
                  </a:cubicBezTo>
                  <a:cubicBezTo>
                    <a:pt x="2271" y="1782"/>
                    <a:pt x="2261" y="1755"/>
                    <a:pt x="2252" y="1730"/>
                  </a:cubicBezTo>
                  <a:cubicBezTo>
                    <a:pt x="2330" y="1569"/>
                    <a:pt x="2338" y="1413"/>
                    <a:pt x="2235" y="1256"/>
                  </a:cubicBezTo>
                  <a:cubicBezTo>
                    <a:pt x="2184" y="1290"/>
                    <a:pt x="2155" y="1336"/>
                    <a:pt x="2143" y="1390"/>
                  </a:cubicBezTo>
                  <a:cubicBezTo>
                    <a:pt x="2131" y="1441"/>
                    <a:pt x="2128" y="1494"/>
                    <a:pt x="2120" y="1550"/>
                  </a:cubicBezTo>
                  <a:cubicBezTo>
                    <a:pt x="2043" y="1465"/>
                    <a:pt x="1944" y="1418"/>
                    <a:pt x="1837" y="1376"/>
                  </a:cubicBezTo>
                  <a:cubicBezTo>
                    <a:pt x="1833" y="1359"/>
                    <a:pt x="1828" y="1338"/>
                    <a:pt x="1825" y="1318"/>
                  </a:cubicBezTo>
                  <a:cubicBezTo>
                    <a:pt x="1813" y="1230"/>
                    <a:pt x="1759" y="1172"/>
                    <a:pt x="1686" y="1129"/>
                  </a:cubicBezTo>
                  <a:cubicBezTo>
                    <a:pt x="1657" y="1113"/>
                    <a:pt x="1625" y="1099"/>
                    <a:pt x="1594" y="1090"/>
                  </a:cubicBezTo>
                  <a:cubicBezTo>
                    <a:pt x="1557" y="1079"/>
                    <a:pt x="1542" y="1097"/>
                    <a:pt x="1549" y="1135"/>
                  </a:cubicBezTo>
                  <a:cubicBezTo>
                    <a:pt x="1562" y="1202"/>
                    <a:pt x="1583" y="1265"/>
                    <a:pt x="1633" y="1314"/>
                  </a:cubicBezTo>
                  <a:cubicBezTo>
                    <a:pt x="1633" y="1315"/>
                    <a:pt x="1633" y="1317"/>
                    <a:pt x="1632" y="1318"/>
                  </a:cubicBezTo>
                  <a:cubicBezTo>
                    <a:pt x="1533" y="1318"/>
                    <a:pt x="1425" y="1344"/>
                    <a:pt x="1361" y="1385"/>
                  </a:cubicBezTo>
                  <a:cubicBezTo>
                    <a:pt x="1366" y="1408"/>
                    <a:pt x="1382" y="1422"/>
                    <a:pt x="1401" y="1434"/>
                  </a:cubicBezTo>
                  <a:cubicBezTo>
                    <a:pt x="1463" y="1474"/>
                    <a:pt x="1533" y="1477"/>
                    <a:pt x="1603" y="1476"/>
                  </a:cubicBezTo>
                  <a:cubicBezTo>
                    <a:pt x="1614" y="1476"/>
                    <a:pt x="1625" y="1475"/>
                    <a:pt x="1636" y="1475"/>
                  </a:cubicBezTo>
                  <a:cubicBezTo>
                    <a:pt x="1637" y="1475"/>
                    <a:pt x="1638" y="1477"/>
                    <a:pt x="1642" y="1480"/>
                  </a:cubicBezTo>
                  <a:cubicBezTo>
                    <a:pt x="1590" y="1552"/>
                    <a:pt x="1542" y="1627"/>
                    <a:pt x="1526" y="1717"/>
                  </a:cubicBezTo>
                  <a:cubicBezTo>
                    <a:pt x="1612" y="1728"/>
                    <a:pt x="1681" y="1691"/>
                    <a:pt x="1743" y="1641"/>
                  </a:cubicBezTo>
                  <a:cubicBezTo>
                    <a:pt x="1806" y="1590"/>
                    <a:pt x="1836" y="1520"/>
                    <a:pt x="1836" y="1431"/>
                  </a:cubicBezTo>
                  <a:cubicBezTo>
                    <a:pt x="1945" y="1479"/>
                    <a:pt x="2036" y="1538"/>
                    <a:pt x="2106" y="1633"/>
                  </a:cubicBezTo>
                  <a:cubicBezTo>
                    <a:pt x="1991" y="1615"/>
                    <a:pt x="1896" y="1643"/>
                    <a:pt x="1820" y="1728"/>
                  </a:cubicBezTo>
                  <a:cubicBezTo>
                    <a:pt x="1861" y="1828"/>
                    <a:pt x="2064" y="1878"/>
                    <a:pt x="2197" y="1784"/>
                  </a:cubicBezTo>
                  <a:cubicBezTo>
                    <a:pt x="2225" y="1858"/>
                    <a:pt x="2243" y="1933"/>
                    <a:pt x="2226" y="2012"/>
                  </a:cubicBezTo>
                  <a:cubicBezTo>
                    <a:pt x="2220" y="2036"/>
                    <a:pt x="2212" y="2059"/>
                    <a:pt x="2224" y="2084"/>
                  </a:cubicBezTo>
                  <a:cubicBezTo>
                    <a:pt x="2228" y="2092"/>
                    <a:pt x="2226" y="2104"/>
                    <a:pt x="2223" y="2112"/>
                  </a:cubicBezTo>
                  <a:cubicBezTo>
                    <a:pt x="2217" y="2128"/>
                    <a:pt x="2212" y="2144"/>
                    <a:pt x="2206" y="2160"/>
                  </a:cubicBezTo>
                  <a:cubicBezTo>
                    <a:pt x="2229" y="2160"/>
                    <a:pt x="2229" y="2160"/>
                    <a:pt x="2229" y="2160"/>
                  </a:cubicBezTo>
                  <a:cubicBezTo>
                    <a:pt x="2234" y="2148"/>
                    <a:pt x="2237" y="2135"/>
                    <a:pt x="2245" y="2124"/>
                  </a:cubicBezTo>
                  <a:cubicBezTo>
                    <a:pt x="2259" y="2104"/>
                    <a:pt x="2261" y="2086"/>
                    <a:pt x="2246" y="2066"/>
                  </a:cubicBezTo>
                  <a:cubicBezTo>
                    <a:pt x="2280" y="2036"/>
                    <a:pt x="2274" y="1999"/>
                    <a:pt x="2266" y="1963"/>
                  </a:cubicBezTo>
                  <a:cubicBezTo>
                    <a:pt x="2253" y="1900"/>
                    <a:pt x="2244" y="1836"/>
                    <a:pt x="2220" y="1777"/>
                  </a:cubicBezTo>
                  <a:cubicBezTo>
                    <a:pt x="2213" y="1761"/>
                    <a:pt x="2214" y="1750"/>
                    <a:pt x="2232" y="1746"/>
                  </a:cubicBezTo>
                  <a:cubicBezTo>
                    <a:pt x="2270" y="1807"/>
                    <a:pt x="2259" y="1878"/>
                    <a:pt x="2279" y="1944"/>
                  </a:cubicBezTo>
                  <a:cubicBezTo>
                    <a:pt x="2286" y="1936"/>
                    <a:pt x="2291" y="1928"/>
                    <a:pt x="2293" y="1920"/>
                  </a:cubicBezTo>
                  <a:cubicBezTo>
                    <a:pt x="2310" y="1825"/>
                    <a:pt x="2328" y="1731"/>
                    <a:pt x="2344" y="1636"/>
                  </a:cubicBezTo>
                  <a:cubicBezTo>
                    <a:pt x="2359" y="1544"/>
                    <a:pt x="2388" y="1457"/>
                    <a:pt x="2424" y="1371"/>
                  </a:cubicBezTo>
                  <a:cubicBezTo>
                    <a:pt x="2431" y="1355"/>
                    <a:pt x="2439" y="1339"/>
                    <a:pt x="2447" y="1323"/>
                  </a:cubicBezTo>
                  <a:cubicBezTo>
                    <a:pt x="2442" y="1361"/>
                    <a:pt x="2427" y="1394"/>
                    <a:pt x="2417" y="1428"/>
                  </a:cubicBezTo>
                  <a:cubicBezTo>
                    <a:pt x="2382" y="1546"/>
                    <a:pt x="2357" y="1666"/>
                    <a:pt x="2336" y="1787"/>
                  </a:cubicBezTo>
                  <a:cubicBezTo>
                    <a:pt x="2318" y="1886"/>
                    <a:pt x="2304" y="1986"/>
                    <a:pt x="2288" y="2085"/>
                  </a:cubicBezTo>
                  <a:cubicBezTo>
                    <a:pt x="2284" y="2111"/>
                    <a:pt x="2279" y="2136"/>
                    <a:pt x="2272" y="2160"/>
                  </a:cubicBezTo>
                  <a:cubicBezTo>
                    <a:pt x="2293" y="2160"/>
                    <a:pt x="2293" y="2160"/>
                    <a:pt x="2293" y="2160"/>
                  </a:cubicBezTo>
                  <a:cubicBezTo>
                    <a:pt x="2300" y="2135"/>
                    <a:pt x="2305" y="2109"/>
                    <a:pt x="2310" y="2083"/>
                  </a:cubicBezTo>
                  <a:cubicBezTo>
                    <a:pt x="2312" y="2070"/>
                    <a:pt x="2317" y="2057"/>
                    <a:pt x="2321" y="2040"/>
                  </a:cubicBezTo>
                  <a:cubicBezTo>
                    <a:pt x="2330" y="2046"/>
                    <a:pt x="2338" y="2049"/>
                    <a:pt x="2344" y="2053"/>
                  </a:cubicBezTo>
                  <a:cubicBezTo>
                    <a:pt x="2411" y="2102"/>
                    <a:pt x="2484" y="2098"/>
                    <a:pt x="2557" y="2076"/>
                  </a:cubicBezTo>
                  <a:cubicBezTo>
                    <a:pt x="2596" y="2064"/>
                    <a:pt x="2633" y="2041"/>
                    <a:pt x="2668" y="2018"/>
                  </a:cubicBezTo>
                  <a:cubicBezTo>
                    <a:pt x="2693" y="2001"/>
                    <a:pt x="2712" y="1976"/>
                    <a:pt x="2734" y="1955"/>
                  </a:cubicBezTo>
                  <a:cubicBezTo>
                    <a:pt x="2706" y="1911"/>
                    <a:pt x="2659" y="1909"/>
                    <a:pt x="2616" y="1891"/>
                  </a:cubicBezTo>
                  <a:cubicBezTo>
                    <a:pt x="2689" y="1817"/>
                    <a:pt x="2725" y="1727"/>
                    <a:pt x="2751" y="1629"/>
                  </a:cubicBezTo>
                  <a:cubicBezTo>
                    <a:pt x="2745" y="1626"/>
                    <a:pt x="2738" y="1620"/>
                    <a:pt x="2730" y="1620"/>
                  </a:cubicBezTo>
                  <a:cubicBezTo>
                    <a:pt x="2638" y="1616"/>
                    <a:pt x="2554" y="1631"/>
                    <a:pt x="2481" y="1697"/>
                  </a:cubicBezTo>
                  <a:cubicBezTo>
                    <a:pt x="2436" y="1738"/>
                    <a:pt x="2389" y="1777"/>
                    <a:pt x="2354" y="1829"/>
                  </a:cubicBezTo>
                  <a:cubicBezTo>
                    <a:pt x="2370" y="1709"/>
                    <a:pt x="2415" y="1608"/>
                    <a:pt x="2524" y="1543"/>
                  </a:cubicBezTo>
                  <a:cubicBezTo>
                    <a:pt x="2581" y="1510"/>
                    <a:pt x="2639" y="1478"/>
                    <a:pt x="2704" y="1464"/>
                  </a:cubicBezTo>
                  <a:cubicBezTo>
                    <a:pt x="2761" y="1451"/>
                    <a:pt x="2820" y="1441"/>
                    <a:pt x="2880" y="1443"/>
                  </a:cubicBezTo>
                  <a:cubicBezTo>
                    <a:pt x="2880" y="1339"/>
                    <a:pt x="2880" y="1339"/>
                    <a:pt x="2880" y="1339"/>
                  </a:cubicBezTo>
                  <a:cubicBezTo>
                    <a:pt x="2877" y="1341"/>
                    <a:pt x="2874" y="1344"/>
                    <a:pt x="2872" y="1346"/>
                  </a:cubicBezTo>
                  <a:cubicBezTo>
                    <a:pt x="2865" y="1318"/>
                    <a:pt x="2870" y="1299"/>
                    <a:pt x="2880" y="1282"/>
                  </a:cubicBezTo>
                  <a:cubicBezTo>
                    <a:pt x="2880" y="1242"/>
                    <a:pt x="2880" y="1242"/>
                    <a:pt x="2880" y="1242"/>
                  </a:cubicBezTo>
                  <a:cubicBezTo>
                    <a:pt x="2838" y="1283"/>
                    <a:pt x="2811" y="1334"/>
                    <a:pt x="2805" y="1398"/>
                  </a:cubicBezTo>
                  <a:cubicBezTo>
                    <a:pt x="2656" y="1410"/>
                    <a:pt x="2524" y="1458"/>
                    <a:pt x="2412" y="1557"/>
                  </a:cubicBezTo>
                  <a:cubicBezTo>
                    <a:pt x="2433" y="1415"/>
                    <a:pt x="2488" y="1287"/>
                    <a:pt x="2555" y="1162"/>
                  </a:cubicBezTo>
                  <a:cubicBezTo>
                    <a:pt x="2580" y="1167"/>
                    <a:pt x="2603" y="1174"/>
                    <a:pt x="2626" y="1176"/>
                  </a:cubicBezTo>
                  <a:cubicBezTo>
                    <a:pt x="2700" y="1184"/>
                    <a:pt x="2772" y="1171"/>
                    <a:pt x="2837" y="1134"/>
                  </a:cubicBezTo>
                  <a:cubicBezTo>
                    <a:pt x="2852" y="1126"/>
                    <a:pt x="2866" y="1115"/>
                    <a:pt x="2880" y="1103"/>
                  </a:cubicBezTo>
                  <a:cubicBezTo>
                    <a:pt x="2880" y="1073"/>
                    <a:pt x="2880" y="1073"/>
                    <a:pt x="2880" y="1073"/>
                  </a:cubicBezTo>
                  <a:cubicBezTo>
                    <a:pt x="2814" y="1146"/>
                    <a:pt x="2666" y="1180"/>
                    <a:pt x="2621" y="1124"/>
                  </a:cubicBezTo>
                  <a:cubicBezTo>
                    <a:pt x="2663" y="1079"/>
                    <a:pt x="2725" y="1075"/>
                    <a:pt x="2784" y="1051"/>
                  </a:cubicBezTo>
                  <a:cubicBezTo>
                    <a:pt x="2723" y="1044"/>
                    <a:pt x="2677" y="1072"/>
                    <a:pt x="2624" y="1085"/>
                  </a:cubicBezTo>
                  <a:cubicBezTo>
                    <a:pt x="2637" y="1029"/>
                    <a:pt x="2671" y="1004"/>
                    <a:pt x="2718" y="994"/>
                  </a:cubicBezTo>
                  <a:cubicBezTo>
                    <a:pt x="2737" y="990"/>
                    <a:pt x="2757" y="986"/>
                    <a:pt x="2777" y="988"/>
                  </a:cubicBezTo>
                  <a:cubicBezTo>
                    <a:pt x="2814" y="992"/>
                    <a:pt x="2849" y="1001"/>
                    <a:pt x="2880" y="1023"/>
                  </a:cubicBezTo>
                  <a:cubicBezTo>
                    <a:pt x="2880" y="998"/>
                    <a:pt x="2880" y="998"/>
                    <a:pt x="2880" y="998"/>
                  </a:cubicBezTo>
                  <a:cubicBezTo>
                    <a:pt x="2863" y="989"/>
                    <a:pt x="2845" y="983"/>
                    <a:pt x="2827" y="978"/>
                  </a:cubicBezTo>
                  <a:cubicBezTo>
                    <a:pt x="2799" y="969"/>
                    <a:pt x="2769" y="968"/>
                    <a:pt x="2737" y="963"/>
                  </a:cubicBezTo>
                  <a:cubicBezTo>
                    <a:pt x="2777" y="910"/>
                    <a:pt x="2827" y="869"/>
                    <a:pt x="2879" y="824"/>
                  </a:cubicBezTo>
                  <a:cubicBezTo>
                    <a:pt x="2879" y="824"/>
                    <a:pt x="2880" y="824"/>
                    <a:pt x="2880" y="825"/>
                  </a:cubicBezTo>
                  <a:cubicBezTo>
                    <a:pt x="2880" y="708"/>
                    <a:pt x="2880" y="708"/>
                    <a:pt x="2880" y="708"/>
                  </a:cubicBezTo>
                  <a:cubicBezTo>
                    <a:pt x="2879" y="708"/>
                    <a:pt x="2879" y="709"/>
                    <a:pt x="2878" y="710"/>
                  </a:cubicBezTo>
                  <a:cubicBezTo>
                    <a:pt x="2841" y="696"/>
                    <a:pt x="2830" y="681"/>
                    <a:pt x="2831" y="648"/>
                  </a:cubicBezTo>
                  <a:cubicBezTo>
                    <a:pt x="2834" y="588"/>
                    <a:pt x="2850" y="533"/>
                    <a:pt x="2880" y="482"/>
                  </a:cubicBezTo>
                  <a:close/>
                  <a:moveTo>
                    <a:pt x="1572" y="1112"/>
                  </a:moveTo>
                  <a:cubicBezTo>
                    <a:pt x="1657" y="1110"/>
                    <a:pt x="1774" y="1221"/>
                    <a:pt x="1774" y="1301"/>
                  </a:cubicBezTo>
                  <a:cubicBezTo>
                    <a:pt x="1740" y="1267"/>
                    <a:pt x="1704" y="1231"/>
                    <a:pt x="1668" y="1196"/>
                  </a:cubicBezTo>
                  <a:cubicBezTo>
                    <a:pt x="1666" y="1198"/>
                    <a:pt x="1664" y="1200"/>
                    <a:pt x="1662" y="1201"/>
                  </a:cubicBezTo>
                  <a:cubicBezTo>
                    <a:pt x="1691" y="1248"/>
                    <a:pt x="1742" y="1280"/>
                    <a:pt x="1762" y="1335"/>
                  </a:cubicBezTo>
                  <a:cubicBezTo>
                    <a:pt x="1632" y="1329"/>
                    <a:pt x="1573" y="1226"/>
                    <a:pt x="1572" y="1112"/>
                  </a:cubicBezTo>
                  <a:close/>
                  <a:moveTo>
                    <a:pt x="1540" y="1455"/>
                  </a:moveTo>
                  <a:cubicBezTo>
                    <a:pt x="1486" y="1452"/>
                    <a:pt x="1430" y="1442"/>
                    <a:pt x="1388" y="1394"/>
                  </a:cubicBezTo>
                  <a:cubicBezTo>
                    <a:pt x="1482" y="1347"/>
                    <a:pt x="1579" y="1333"/>
                    <a:pt x="1680" y="1346"/>
                  </a:cubicBezTo>
                  <a:cubicBezTo>
                    <a:pt x="1698" y="1349"/>
                    <a:pt x="1704" y="1361"/>
                    <a:pt x="1708" y="1379"/>
                  </a:cubicBezTo>
                  <a:cubicBezTo>
                    <a:pt x="1650" y="1382"/>
                    <a:pt x="1594" y="1386"/>
                    <a:pt x="1539" y="1390"/>
                  </a:cubicBezTo>
                  <a:cubicBezTo>
                    <a:pt x="1539" y="1392"/>
                    <a:pt x="1539" y="1395"/>
                    <a:pt x="1539" y="1397"/>
                  </a:cubicBezTo>
                  <a:cubicBezTo>
                    <a:pt x="1594" y="1400"/>
                    <a:pt x="1648" y="1403"/>
                    <a:pt x="1713" y="1407"/>
                  </a:cubicBezTo>
                  <a:cubicBezTo>
                    <a:pt x="1657" y="1456"/>
                    <a:pt x="1598" y="1458"/>
                    <a:pt x="1540" y="1455"/>
                  </a:cubicBezTo>
                  <a:close/>
                  <a:moveTo>
                    <a:pt x="1783" y="1560"/>
                  </a:moveTo>
                  <a:cubicBezTo>
                    <a:pt x="1731" y="1645"/>
                    <a:pt x="1652" y="1686"/>
                    <a:pt x="1555" y="1701"/>
                  </a:cubicBezTo>
                  <a:cubicBezTo>
                    <a:pt x="1566" y="1630"/>
                    <a:pt x="1619" y="1526"/>
                    <a:pt x="1670" y="1487"/>
                  </a:cubicBezTo>
                  <a:cubicBezTo>
                    <a:pt x="1695" y="1468"/>
                    <a:pt x="1723" y="1441"/>
                    <a:pt x="1766" y="1459"/>
                  </a:cubicBezTo>
                  <a:cubicBezTo>
                    <a:pt x="1748" y="1500"/>
                    <a:pt x="1715" y="1526"/>
                    <a:pt x="1696" y="1563"/>
                  </a:cubicBezTo>
                  <a:cubicBezTo>
                    <a:pt x="1737" y="1547"/>
                    <a:pt x="1755" y="1505"/>
                    <a:pt x="1788" y="1478"/>
                  </a:cubicBezTo>
                  <a:cubicBezTo>
                    <a:pt x="1798" y="1508"/>
                    <a:pt x="1798" y="1536"/>
                    <a:pt x="1783" y="1560"/>
                  </a:cubicBezTo>
                  <a:close/>
                  <a:moveTo>
                    <a:pt x="2020" y="1513"/>
                  </a:moveTo>
                  <a:cubicBezTo>
                    <a:pt x="1977" y="1480"/>
                    <a:pt x="1928" y="1453"/>
                    <a:pt x="1877" y="1420"/>
                  </a:cubicBezTo>
                  <a:cubicBezTo>
                    <a:pt x="1976" y="1447"/>
                    <a:pt x="2128" y="1557"/>
                    <a:pt x="2139" y="1626"/>
                  </a:cubicBezTo>
                  <a:cubicBezTo>
                    <a:pt x="2100" y="1589"/>
                    <a:pt x="2063" y="1548"/>
                    <a:pt x="2020" y="1513"/>
                  </a:cubicBezTo>
                  <a:close/>
                  <a:moveTo>
                    <a:pt x="2136" y="1741"/>
                  </a:moveTo>
                  <a:cubicBezTo>
                    <a:pt x="2105" y="1787"/>
                    <a:pt x="2070" y="1811"/>
                    <a:pt x="2023" y="1813"/>
                  </a:cubicBezTo>
                  <a:cubicBezTo>
                    <a:pt x="1951" y="1816"/>
                    <a:pt x="1895" y="1778"/>
                    <a:pt x="1841" y="1735"/>
                  </a:cubicBezTo>
                  <a:cubicBezTo>
                    <a:pt x="1915" y="1657"/>
                    <a:pt x="2055" y="1625"/>
                    <a:pt x="2119" y="1670"/>
                  </a:cubicBezTo>
                  <a:cubicBezTo>
                    <a:pt x="2126" y="1683"/>
                    <a:pt x="2133" y="1696"/>
                    <a:pt x="2140" y="1711"/>
                  </a:cubicBezTo>
                  <a:cubicBezTo>
                    <a:pt x="2088" y="1732"/>
                    <a:pt x="2035" y="1726"/>
                    <a:pt x="1979" y="1734"/>
                  </a:cubicBezTo>
                  <a:cubicBezTo>
                    <a:pt x="2023" y="1750"/>
                    <a:pt x="2076" y="1753"/>
                    <a:pt x="2136" y="1741"/>
                  </a:cubicBezTo>
                  <a:close/>
                  <a:moveTo>
                    <a:pt x="2234" y="1625"/>
                  </a:moveTo>
                  <a:cubicBezTo>
                    <a:pt x="2230" y="1565"/>
                    <a:pt x="2226" y="1505"/>
                    <a:pt x="2222" y="1444"/>
                  </a:cubicBezTo>
                  <a:cubicBezTo>
                    <a:pt x="2201" y="1509"/>
                    <a:pt x="2223" y="1578"/>
                    <a:pt x="2201" y="1647"/>
                  </a:cubicBezTo>
                  <a:cubicBezTo>
                    <a:pt x="2114" y="1561"/>
                    <a:pt x="2140" y="1355"/>
                    <a:pt x="2228" y="1285"/>
                  </a:cubicBezTo>
                  <a:cubicBezTo>
                    <a:pt x="2232" y="1291"/>
                    <a:pt x="2237" y="1296"/>
                    <a:pt x="2241" y="1301"/>
                  </a:cubicBezTo>
                  <a:cubicBezTo>
                    <a:pt x="2246" y="1311"/>
                    <a:pt x="2252" y="1320"/>
                    <a:pt x="2257" y="1331"/>
                  </a:cubicBezTo>
                  <a:cubicBezTo>
                    <a:pt x="2298" y="1418"/>
                    <a:pt x="2296" y="1506"/>
                    <a:pt x="2265" y="1595"/>
                  </a:cubicBezTo>
                  <a:cubicBezTo>
                    <a:pt x="2261" y="1608"/>
                    <a:pt x="2249" y="1618"/>
                    <a:pt x="2241" y="1629"/>
                  </a:cubicBezTo>
                  <a:cubicBezTo>
                    <a:pt x="2239" y="1628"/>
                    <a:pt x="2236" y="1626"/>
                    <a:pt x="2234" y="1625"/>
                  </a:cubicBezTo>
                  <a:close/>
                  <a:moveTo>
                    <a:pt x="2704" y="1952"/>
                  </a:moveTo>
                  <a:cubicBezTo>
                    <a:pt x="2677" y="1991"/>
                    <a:pt x="2640" y="2019"/>
                    <a:pt x="2584" y="2043"/>
                  </a:cubicBezTo>
                  <a:cubicBezTo>
                    <a:pt x="2548" y="2059"/>
                    <a:pt x="2512" y="2072"/>
                    <a:pt x="2471" y="2067"/>
                  </a:cubicBezTo>
                  <a:cubicBezTo>
                    <a:pt x="2439" y="2062"/>
                    <a:pt x="2425" y="2053"/>
                    <a:pt x="2412" y="2025"/>
                  </a:cubicBezTo>
                  <a:cubicBezTo>
                    <a:pt x="2466" y="2000"/>
                    <a:pt x="2534" y="2020"/>
                    <a:pt x="2590" y="1971"/>
                  </a:cubicBezTo>
                  <a:cubicBezTo>
                    <a:pt x="2564" y="1976"/>
                    <a:pt x="2547" y="1979"/>
                    <a:pt x="2527" y="1983"/>
                  </a:cubicBezTo>
                  <a:cubicBezTo>
                    <a:pt x="2579" y="1909"/>
                    <a:pt x="2633" y="1900"/>
                    <a:pt x="2704" y="1952"/>
                  </a:cubicBezTo>
                  <a:close/>
                  <a:moveTo>
                    <a:pt x="2379" y="1899"/>
                  </a:moveTo>
                  <a:cubicBezTo>
                    <a:pt x="2383" y="1846"/>
                    <a:pt x="2401" y="1798"/>
                    <a:pt x="2439" y="1760"/>
                  </a:cubicBezTo>
                  <a:cubicBezTo>
                    <a:pt x="2456" y="1743"/>
                    <a:pt x="2475" y="1729"/>
                    <a:pt x="2493" y="1713"/>
                  </a:cubicBezTo>
                  <a:cubicBezTo>
                    <a:pt x="2558" y="1651"/>
                    <a:pt x="2639" y="1638"/>
                    <a:pt x="2728" y="1639"/>
                  </a:cubicBezTo>
                  <a:cubicBezTo>
                    <a:pt x="2718" y="1671"/>
                    <a:pt x="2711" y="1701"/>
                    <a:pt x="2700" y="1729"/>
                  </a:cubicBezTo>
                  <a:cubicBezTo>
                    <a:pt x="2659" y="1832"/>
                    <a:pt x="2585" y="1906"/>
                    <a:pt x="2487" y="1955"/>
                  </a:cubicBezTo>
                  <a:cubicBezTo>
                    <a:pt x="2464" y="1967"/>
                    <a:pt x="2436" y="1967"/>
                    <a:pt x="2410" y="1945"/>
                  </a:cubicBezTo>
                  <a:cubicBezTo>
                    <a:pt x="2452" y="1887"/>
                    <a:pt x="2491" y="1830"/>
                    <a:pt x="2552" y="1777"/>
                  </a:cubicBezTo>
                  <a:cubicBezTo>
                    <a:pt x="2534" y="1784"/>
                    <a:pt x="2523" y="1785"/>
                    <a:pt x="2517" y="1792"/>
                  </a:cubicBezTo>
                  <a:cubicBezTo>
                    <a:pt x="2473" y="1834"/>
                    <a:pt x="2430" y="1878"/>
                    <a:pt x="2384" y="1924"/>
                  </a:cubicBezTo>
                  <a:cubicBezTo>
                    <a:pt x="2382" y="1914"/>
                    <a:pt x="2379" y="1906"/>
                    <a:pt x="2379" y="1899"/>
                  </a:cubicBezTo>
                  <a:close/>
                  <a:moveTo>
                    <a:pt x="2683" y="1443"/>
                  </a:moveTo>
                  <a:cubicBezTo>
                    <a:pt x="2629" y="1467"/>
                    <a:pt x="2579" y="1489"/>
                    <a:pt x="2530" y="1511"/>
                  </a:cubicBezTo>
                  <a:cubicBezTo>
                    <a:pt x="2570" y="1476"/>
                    <a:pt x="2637" y="1448"/>
                    <a:pt x="2683" y="1443"/>
                  </a:cubicBezTo>
                  <a:close/>
                  <a:moveTo>
                    <a:pt x="2634" y="981"/>
                  </a:moveTo>
                  <a:cubicBezTo>
                    <a:pt x="2626" y="1007"/>
                    <a:pt x="2611" y="1030"/>
                    <a:pt x="2580" y="1044"/>
                  </a:cubicBezTo>
                  <a:cubicBezTo>
                    <a:pt x="2573" y="995"/>
                    <a:pt x="2565" y="950"/>
                    <a:pt x="2558" y="905"/>
                  </a:cubicBezTo>
                  <a:cubicBezTo>
                    <a:pt x="2556" y="905"/>
                    <a:pt x="2553" y="905"/>
                    <a:pt x="2550" y="905"/>
                  </a:cubicBezTo>
                  <a:cubicBezTo>
                    <a:pt x="2550" y="952"/>
                    <a:pt x="2550" y="998"/>
                    <a:pt x="2550" y="1045"/>
                  </a:cubicBezTo>
                  <a:cubicBezTo>
                    <a:pt x="2515" y="1037"/>
                    <a:pt x="2486" y="1002"/>
                    <a:pt x="2468" y="928"/>
                  </a:cubicBezTo>
                  <a:cubicBezTo>
                    <a:pt x="2445" y="830"/>
                    <a:pt x="2469" y="740"/>
                    <a:pt x="2537" y="660"/>
                  </a:cubicBezTo>
                  <a:cubicBezTo>
                    <a:pt x="2633" y="733"/>
                    <a:pt x="2666" y="877"/>
                    <a:pt x="2634" y="981"/>
                  </a:cubicBezTo>
                  <a:close/>
                  <a:moveTo>
                    <a:pt x="2669" y="980"/>
                  </a:moveTo>
                  <a:cubicBezTo>
                    <a:pt x="2710" y="917"/>
                    <a:pt x="2763" y="873"/>
                    <a:pt x="2823" y="836"/>
                  </a:cubicBezTo>
                  <a:cubicBezTo>
                    <a:pt x="2746" y="932"/>
                    <a:pt x="2705" y="970"/>
                    <a:pt x="2669" y="980"/>
                  </a:cubicBezTo>
                  <a:close/>
                  <a:moveTo>
                    <a:pt x="970" y="0"/>
                  </a:moveTo>
                  <a:cubicBezTo>
                    <a:pt x="945" y="0"/>
                    <a:pt x="945" y="0"/>
                    <a:pt x="945" y="0"/>
                  </a:cubicBezTo>
                  <a:cubicBezTo>
                    <a:pt x="953" y="26"/>
                    <a:pt x="963" y="51"/>
                    <a:pt x="977" y="76"/>
                  </a:cubicBezTo>
                  <a:cubicBezTo>
                    <a:pt x="947" y="66"/>
                    <a:pt x="916" y="59"/>
                    <a:pt x="887" y="47"/>
                  </a:cubicBezTo>
                  <a:cubicBezTo>
                    <a:pt x="857" y="34"/>
                    <a:pt x="829" y="19"/>
                    <a:pt x="803" y="0"/>
                  </a:cubicBezTo>
                  <a:cubicBezTo>
                    <a:pt x="767" y="0"/>
                    <a:pt x="767" y="0"/>
                    <a:pt x="767" y="0"/>
                  </a:cubicBezTo>
                  <a:cubicBezTo>
                    <a:pt x="842" y="60"/>
                    <a:pt x="930" y="92"/>
                    <a:pt x="1030" y="109"/>
                  </a:cubicBezTo>
                  <a:cubicBezTo>
                    <a:pt x="1027" y="100"/>
                    <a:pt x="1027" y="94"/>
                    <a:pt x="1024" y="91"/>
                  </a:cubicBezTo>
                  <a:cubicBezTo>
                    <a:pt x="996" y="66"/>
                    <a:pt x="982" y="33"/>
                    <a:pt x="9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-1"/>
              <a:ext cx="7420329" cy="6858001"/>
            </a:xfrm>
            <a:custGeom>
              <a:avLst/>
              <a:gdLst/>
              <a:ahLst/>
              <a:cxnLst/>
              <a:rect l="0" t="0" r="r" b="b"/>
              <a:pathLst>
                <a:path w="2337" h="2160">
                  <a:moveTo>
                    <a:pt x="48" y="1392"/>
                  </a:moveTo>
                  <a:cubicBezTo>
                    <a:pt x="84" y="1368"/>
                    <a:pt x="121" y="1351"/>
                    <a:pt x="148" y="1324"/>
                  </a:cubicBezTo>
                  <a:cubicBezTo>
                    <a:pt x="175" y="1296"/>
                    <a:pt x="187" y="1256"/>
                    <a:pt x="192" y="1207"/>
                  </a:cubicBezTo>
                  <a:cubicBezTo>
                    <a:pt x="153" y="1243"/>
                    <a:pt x="113" y="1246"/>
                    <a:pt x="72" y="1241"/>
                  </a:cubicBezTo>
                  <a:cubicBezTo>
                    <a:pt x="48" y="1238"/>
                    <a:pt x="24" y="1236"/>
                    <a:pt x="0" y="1232"/>
                  </a:cubicBezTo>
                  <a:cubicBezTo>
                    <a:pt x="0" y="1254"/>
                    <a:pt x="0" y="1254"/>
                    <a:pt x="0" y="1254"/>
                  </a:cubicBezTo>
                  <a:cubicBezTo>
                    <a:pt x="7" y="1254"/>
                    <a:pt x="14" y="1255"/>
                    <a:pt x="22" y="1256"/>
                  </a:cubicBezTo>
                  <a:cubicBezTo>
                    <a:pt x="64" y="1262"/>
                    <a:pt x="107" y="1262"/>
                    <a:pt x="155" y="1265"/>
                  </a:cubicBezTo>
                  <a:cubicBezTo>
                    <a:pt x="154" y="1292"/>
                    <a:pt x="139" y="1309"/>
                    <a:pt x="121" y="1321"/>
                  </a:cubicBezTo>
                  <a:cubicBezTo>
                    <a:pt x="88" y="1343"/>
                    <a:pt x="57" y="1373"/>
                    <a:pt x="12" y="1359"/>
                  </a:cubicBezTo>
                  <a:cubicBezTo>
                    <a:pt x="8" y="1361"/>
                    <a:pt x="4" y="1362"/>
                    <a:pt x="0" y="1363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1" y="1394"/>
                  </a:cubicBezTo>
                  <a:cubicBezTo>
                    <a:pt x="55" y="1416"/>
                    <a:pt x="99" y="1453"/>
                    <a:pt x="136" y="1497"/>
                  </a:cubicBezTo>
                  <a:cubicBezTo>
                    <a:pt x="157" y="1521"/>
                    <a:pt x="173" y="1548"/>
                    <a:pt x="191" y="1574"/>
                  </a:cubicBezTo>
                  <a:cubicBezTo>
                    <a:pt x="134" y="1562"/>
                    <a:pt x="81" y="1566"/>
                    <a:pt x="28" y="1568"/>
                  </a:cubicBezTo>
                  <a:cubicBezTo>
                    <a:pt x="18" y="1569"/>
                    <a:pt x="9" y="1568"/>
                    <a:pt x="0" y="1568"/>
                  </a:cubicBezTo>
                  <a:cubicBezTo>
                    <a:pt x="0" y="1589"/>
                    <a:pt x="0" y="1589"/>
                    <a:pt x="0" y="1589"/>
                  </a:cubicBezTo>
                  <a:cubicBezTo>
                    <a:pt x="26" y="1588"/>
                    <a:pt x="51" y="1588"/>
                    <a:pt x="77" y="1589"/>
                  </a:cubicBezTo>
                  <a:cubicBezTo>
                    <a:pt x="125" y="1591"/>
                    <a:pt x="175" y="1588"/>
                    <a:pt x="220" y="1614"/>
                  </a:cubicBezTo>
                  <a:cubicBezTo>
                    <a:pt x="223" y="1616"/>
                    <a:pt x="229" y="1614"/>
                    <a:pt x="238" y="1614"/>
                  </a:cubicBezTo>
                  <a:cubicBezTo>
                    <a:pt x="191" y="1522"/>
                    <a:pt x="132" y="1446"/>
                    <a:pt x="48" y="1392"/>
                  </a:cubicBezTo>
                  <a:close/>
                  <a:moveTo>
                    <a:pt x="1917" y="2102"/>
                  </a:moveTo>
                  <a:cubicBezTo>
                    <a:pt x="1881" y="2113"/>
                    <a:pt x="1849" y="2139"/>
                    <a:pt x="1812" y="2160"/>
                  </a:cubicBezTo>
                  <a:cubicBezTo>
                    <a:pt x="1801" y="2061"/>
                    <a:pt x="1760" y="1974"/>
                    <a:pt x="1698" y="1891"/>
                  </a:cubicBezTo>
                  <a:cubicBezTo>
                    <a:pt x="1694" y="1899"/>
                    <a:pt x="1690" y="1903"/>
                    <a:pt x="1690" y="1908"/>
                  </a:cubicBezTo>
                  <a:cubicBezTo>
                    <a:pt x="1693" y="1959"/>
                    <a:pt x="1668" y="2002"/>
                    <a:pt x="1648" y="2046"/>
                  </a:cubicBezTo>
                  <a:cubicBezTo>
                    <a:pt x="1632" y="2083"/>
                    <a:pt x="1612" y="2118"/>
                    <a:pt x="1593" y="2154"/>
                  </a:cubicBezTo>
                  <a:cubicBezTo>
                    <a:pt x="1566" y="2147"/>
                    <a:pt x="1535" y="2140"/>
                    <a:pt x="1505" y="2131"/>
                  </a:cubicBezTo>
                  <a:cubicBezTo>
                    <a:pt x="1475" y="2122"/>
                    <a:pt x="1445" y="2112"/>
                    <a:pt x="1412" y="2101"/>
                  </a:cubicBezTo>
                  <a:cubicBezTo>
                    <a:pt x="1406" y="2122"/>
                    <a:pt x="1404" y="2141"/>
                    <a:pt x="1405" y="2160"/>
                  </a:cubicBezTo>
                  <a:cubicBezTo>
                    <a:pt x="1427" y="2160"/>
                    <a:pt x="1427" y="2160"/>
                    <a:pt x="1427" y="2160"/>
                  </a:cubicBezTo>
                  <a:cubicBezTo>
                    <a:pt x="1425" y="2152"/>
                    <a:pt x="1427" y="2142"/>
                    <a:pt x="1427" y="2137"/>
                  </a:cubicBezTo>
                  <a:cubicBezTo>
                    <a:pt x="1461" y="2144"/>
                    <a:pt x="1493" y="2152"/>
                    <a:pt x="1525" y="2158"/>
                  </a:cubicBezTo>
                  <a:cubicBezTo>
                    <a:pt x="1529" y="2159"/>
                    <a:pt x="1533" y="2159"/>
                    <a:pt x="1536" y="2160"/>
                  </a:cubicBezTo>
                  <a:cubicBezTo>
                    <a:pt x="1622" y="2160"/>
                    <a:pt x="1622" y="2160"/>
                    <a:pt x="1622" y="2160"/>
                  </a:cubicBezTo>
                  <a:cubicBezTo>
                    <a:pt x="1626" y="2140"/>
                    <a:pt x="1633" y="2120"/>
                    <a:pt x="1645" y="2099"/>
                  </a:cubicBezTo>
                  <a:cubicBezTo>
                    <a:pt x="1670" y="2053"/>
                    <a:pt x="1698" y="2007"/>
                    <a:pt x="1713" y="1951"/>
                  </a:cubicBezTo>
                  <a:cubicBezTo>
                    <a:pt x="1728" y="1979"/>
                    <a:pt x="1745" y="2005"/>
                    <a:pt x="1757" y="2034"/>
                  </a:cubicBezTo>
                  <a:cubicBezTo>
                    <a:pt x="1774" y="2075"/>
                    <a:pt x="1786" y="2117"/>
                    <a:pt x="1788" y="2160"/>
                  </a:cubicBezTo>
                  <a:cubicBezTo>
                    <a:pt x="1852" y="2160"/>
                    <a:pt x="1852" y="2160"/>
                    <a:pt x="1852" y="2160"/>
                  </a:cubicBezTo>
                  <a:cubicBezTo>
                    <a:pt x="1868" y="2147"/>
                    <a:pt x="1889" y="2138"/>
                    <a:pt x="1908" y="2127"/>
                  </a:cubicBezTo>
                  <a:cubicBezTo>
                    <a:pt x="1926" y="2117"/>
                    <a:pt x="1948" y="2110"/>
                    <a:pt x="1972" y="2122"/>
                  </a:cubicBezTo>
                  <a:cubicBezTo>
                    <a:pt x="1967" y="2135"/>
                    <a:pt x="1961" y="2148"/>
                    <a:pt x="1956" y="2160"/>
                  </a:cubicBezTo>
                  <a:cubicBezTo>
                    <a:pt x="1981" y="2160"/>
                    <a:pt x="1981" y="2160"/>
                    <a:pt x="1981" y="2160"/>
                  </a:cubicBezTo>
                  <a:cubicBezTo>
                    <a:pt x="1994" y="2141"/>
                    <a:pt x="2013" y="2126"/>
                    <a:pt x="2042" y="2115"/>
                  </a:cubicBezTo>
                  <a:cubicBezTo>
                    <a:pt x="1995" y="2098"/>
                    <a:pt x="1954" y="2091"/>
                    <a:pt x="1917" y="2102"/>
                  </a:cubicBezTo>
                  <a:close/>
                  <a:moveTo>
                    <a:pt x="1470" y="291"/>
                  </a:moveTo>
                  <a:cubicBezTo>
                    <a:pt x="1448" y="349"/>
                    <a:pt x="1453" y="406"/>
                    <a:pt x="1465" y="463"/>
                  </a:cubicBezTo>
                  <a:cubicBezTo>
                    <a:pt x="1478" y="522"/>
                    <a:pt x="1512" y="569"/>
                    <a:pt x="1553" y="614"/>
                  </a:cubicBezTo>
                  <a:cubicBezTo>
                    <a:pt x="1613" y="559"/>
                    <a:pt x="1638" y="487"/>
                    <a:pt x="1643" y="409"/>
                  </a:cubicBezTo>
                  <a:cubicBezTo>
                    <a:pt x="1649" y="331"/>
                    <a:pt x="1630" y="259"/>
                    <a:pt x="1573" y="200"/>
                  </a:cubicBezTo>
                  <a:cubicBezTo>
                    <a:pt x="1619" y="136"/>
                    <a:pt x="1655" y="70"/>
                    <a:pt x="1677" y="0"/>
                  </a:cubicBezTo>
                  <a:cubicBezTo>
                    <a:pt x="1653" y="0"/>
                    <a:pt x="1653" y="0"/>
                    <a:pt x="1653" y="0"/>
                  </a:cubicBezTo>
                  <a:cubicBezTo>
                    <a:pt x="1644" y="30"/>
                    <a:pt x="1632" y="58"/>
                    <a:pt x="1618" y="78"/>
                  </a:cubicBezTo>
                  <a:cubicBezTo>
                    <a:pt x="1626" y="51"/>
                    <a:pt x="1634" y="25"/>
                    <a:pt x="1641" y="0"/>
                  </a:cubicBezTo>
                  <a:cubicBezTo>
                    <a:pt x="1622" y="0"/>
                    <a:pt x="1622" y="0"/>
                    <a:pt x="1622" y="0"/>
                  </a:cubicBezTo>
                  <a:cubicBezTo>
                    <a:pt x="1613" y="28"/>
                    <a:pt x="1603" y="55"/>
                    <a:pt x="1589" y="80"/>
                  </a:cubicBezTo>
                  <a:cubicBezTo>
                    <a:pt x="1550" y="152"/>
                    <a:pt x="1507" y="223"/>
                    <a:pt x="1437" y="275"/>
                  </a:cubicBezTo>
                  <a:cubicBezTo>
                    <a:pt x="1362" y="178"/>
                    <a:pt x="1190" y="144"/>
                    <a:pt x="1043" y="260"/>
                  </a:cubicBezTo>
                  <a:cubicBezTo>
                    <a:pt x="1046" y="308"/>
                    <a:pt x="1083" y="329"/>
                    <a:pt x="1120" y="347"/>
                  </a:cubicBezTo>
                  <a:cubicBezTo>
                    <a:pt x="1142" y="357"/>
                    <a:pt x="1167" y="363"/>
                    <a:pt x="1190" y="371"/>
                  </a:cubicBezTo>
                  <a:cubicBezTo>
                    <a:pt x="1156" y="429"/>
                    <a:pt x="1125" y="485"/>
                    <a:pt x="1092" y="542"/>
                  </a:cubicBezTo>
                  <a:cubicBezTo>
                    <a:pt x="1103" y="549"/>
                    <a:pt x="1109" y="556"/>
                    <a:pt x="1116" y="557"/>
                  </a:cubicBezTo>
                  <a:cubicBezTo>
                    <a:pt x="1178" y="567"/>
                    <a:pt x="1239" y="558"/>
                    <a:pt x="1296" y="533"/>
                  </a:cubicBezTo>
                  <a:cubicBezTo>
                    <a:pt x="1339" y="514"/>
                    <a:pt x="1366" y="474"/>
                    <a:pt x="1394" y="437"/>
                  </a:cubicBezTo>
                  <a:cubicBezTo>
                    <a:pt x="1419" y="404"/>
                    <a:pt x="1432" y="366"/>
                    <a:pt x="1440" y="326"/>
                  </a:cubicBezTo>
                  <a:cubicBezTo>
                    <a:pt x="1443" y="311"/>
                    <a:pt x="1447" y="296"/>
                    <a:pt x="1470" y="291"/>
                  </a:cubicBezTo>
                  <a:close/>
                  <a:moveTo>
                    <a:pt x="1480" y="349"/>
                  </a:moveTo>
                  <a:cubicBezTo>
                    <a:pt x="1485" y="317"/>
                    <a:pt x="1498" y="288"/>
                    <a:pt x="1536" y="275"/>
                  </a:cubicBezTo>
                  <a:cubicBezTo>
                    <a:pt x="1553" y="323"/>
                    <a:pt x="1537" y="376"/>
                    <a:pt x="1565" y="419"/>
                  </a:cubicBezTo>
                  <a:cubicBezTo>
                    <a:pt x="1566" y="376"/>
                    <a:pt x="1568" y="334"/>
                    <a:pt x="1569" y="285"/>
                  </a:cubicBezTo>
                  <a:cubicBezTo>
                    <a:pt x="1601" y="301"/>
                    <a:pt x="1611" y="321"/>
                    <a:pt x="1616" y="345"/>
                  </a:cubicBezTo>
                  <a:cubicBezTo>
                    <a:pt x="1627" y="394"/>
                    <a:pt x="1620" y="442"/>
                    <a:pt x="1606" y="490"/>
                  </a:cubicBezTo>
                  <a:cubicBezTo>
                    <a:pt x="1596" y="525"/>
                    <a:pt x="1582" y="557"/>
                    <a:pt x="1549" y="584"/>
                  </a:cubicBezTo>
                  <a:cubicBezTo>
                    <a:pt x="1533" y="557"/>
                    <a:pt x="1516" y="533"/>
                    <a:pt x="1503" y="507"/>
                  </a:cubicBezTo>
                  <a:cubicBezTo>
                    <a:pt x="1478" y="457"/>
                    <a:pt x="1470" y="404"/>
                    <a:pt x="1480" y="349"/>
                  </a:cubicBezTo>
                  <a:close/>
                  <a:moveTo>
                    <a:pt x="1062" y="273"/>
                  </a:moveTo>
                  <a:cubicBezTo>
                    <a:pt x="1123" y="223"/>
                    <a:pt x="1189" y="201"/>
                    <a:pt x="1263" y="207"/>
                  </a:cubicBezTo>
                  <a:cubicBezTo>
                    <a:pt x="1299" y="210"/>
                    <a:pt x="1334" y="219"/>
                    <a:pt x="1358" y="257"/>
                  </a:cubicBezTo>
                  <a:cubicBezTo>
                    <a:pt x="1299" y="266"/>
                    <a:pt x="1241" y="258"/>
                    <a:pt x="1187" y="284"/>
                  </a:cubicBezTo>
                  <a:cubicBezTo>
                    <a:pt x="1227" y="285"/>
                    <a:pt x="1266" y="286"/>
                    <a:pt x="1315" y="287"/>
                  </a:cubicBezTo>
                  <a:cubicBezTo>
                    <a:pt x="1277" y="310"/>
                    <a:pt x="1247" y="328"/>
                    <a:pt x="1216" y="346"/>
                  </a:cubicBezTo>
                  <a:cubicBezTo>
                    <a:pt x="1212" y="348"/>
                    <a:pt x="1207" y="347"/>
                    <a:pt x="1203" y="346"/>
                  </a:cubicBezTo>
                  <a:cubicBezTo>
                    <a:pt x="1149" y="340"/>
                    <a:pt x="1100" y="322"/>
                    <a:pt x="1062" y="273"/>
                  </a:cubicBezTo>
                  <a:close/>
                  <a:moveTo>
                    <a:pt x="1376" y="427"/>
                  </a:moveTo>
                  <a:cubicBezTo>
                    <a:pt x="1342" y="476"/>
                    <a:pt x="1303" y="519"/>
                    <a:pt x="1239" y="528"/>
                  </a:cubicBezTo>
                  <a:cubicBezTo>
                    <a:pt x="1202" y="533"/>
                    <a:pt x="1166" y="546"/>
                    <a:pt x="1120" y="536"/>
                  </a:cubicBezTo>
                  <a:cubicBezTo>
                    <a:pt x="1156" y="486"/>
                    <a:pt x="1171" y="429"/>
                    <a:pt x="1213" y="386"/>
                  </a:cubicBezTo>
                  <a:cubicBezTo>
                    <a:pt x="1252" y="344"/>
                    <a:pt x="1295" y="316"/>
                    <a:pt x="1362" y="333"/>
                  </a:cubicBezTo>
                  <a:cubicBezTo>
                    <a:pt x="1350" y="350"/>
                    <a:pt x="1343" y="363"/>
                    <a:pt x="1334" y="375"/>
                  </a:cubicBezTo>
                  <a:cubicBezTo>
                    <a:pt x="1324" y="386"/>
                    <a:pt x="1311" y="396"/>
                    <a:pt x="1300" y="406"/>
                  </a:cubicBezTo>
                  <a:cubicBezTo>
                    <a:pt x="1290" y="415"/>
                    <a:pt x="1280" y="425"/>
                    <a:pt x="1270" y="434"/>
                  </a:cubicBezTo>
                  <a:cubicBezTo>
                    <a:pt x="1321" y="422"/>
                    <a:pt x="1354" y="387"/>
                    <a:pt x="1386" y="349"/>
                  </a:cubicBezTo>
                  <a:cubicBezTo>
                    <a:pt x="1402" y="381"/>
                    <a:pt x="1391" y="405"/>
                    <a:pt x="1376" y="427"/>
                  </a:cubicBezTo>
                  <a:close/>
                  <a:moveTo>
                    <a:pt x="2313" y="407"/>
                  </a:moveTo>
                  <a:cubicBezTo>
                    <a:pt x="2290" y="335"/>
                    <a:pt x="2238" y="284"/>
                    <a:pt x="2178" y="241"/>
                  </a:cubicBezTo>
                  <a:cubicBezTo>
                    <a:pt x="2110" y="192"/>
                    <a:pt x="2032" y="165"/>
                    <a:pt x="1949" y="139"/>
                  </a:cubicBezTo>
                  <a:cubicBezTo>
                    <a:pt x="1934" y="93"/>
                    <a:pt x="1918" y="46"/>
                    <a:pt x="1898" y="0"/>
                  </a:cubicBezTo>
                  <a:cubicBezTo>
                    <a:pt x="1843" y="0"/>
                    <a:pt x="1843" y="0"/>
                    <a:pt x="1843" y="0"/>
                  </a:cubicBezTo>
                  <a:cubicBezTo>
                    <a:pt x="1870" y="53"/>
                    <a:pt x="1893" y="108"/>
                    <a:pt x="1915" y="164"/>
                  </a:cubicBezTo>
                  <a:cubicBezTo>
                    <a:pt x="1895" y="180"/>
                    <a:pt x="1875" y="192"/>
                    <a:pt x="1858" y="208"/>
                  </a:cubicBezTo>
                  <a:cubicBezTo>
                    <a:pt x="1804" y="260"/>
                    <a:pt x="1767" y="323"/>
                    <a:pt x="1753" y="396"/>
                  </a:cubicBezTo>
                  <a:cubicBezTo>
                    <a:pt x="1746" y="430"/>
                    <a:pt x="1750" y="468"/>
                    <a:pt x="1751" y="504"/>
                  </a:cubicBezTo>
                  <a:cubicBezTo>
                    <a:pt x="1751" y="518"/>
                    <a:pt x="1763" y="524"/>
                    <a:pt x="1777" y="525"/>
                  </a:cubicBezTo>
                  <a:cubicBezTo>
                    <a:pt x="1817" y="529"/>
                    <a:pt x="1848" y="509"/>
                    <a:pt x="1878" y="490"/>
                  </a:cubicBezTo>
                  <a:cubicBezTo>
                    <a:pt x="1903" y="475"/>
                    <a:pt x="1923" y="453"/>
                    <a:pt x="1947" y="432"/>
                  </a:cubicBezTo>
                  <a:cubicBezTo>
                    <a:pt x="1962" y="496"/>
                    <a:pt x="1960" y="561"/>
                    <a:pt x="1961" y="630"/>
                  </a:cubicBezTo>
                  <a:cubicBezTo>
                    <a:pt x="1940" y="622"/>
                    <a:pt x="1923" y="612"/>
                    <a:pt x="1905" y="609"/>
                  </a:cubicBezTo>
                  <a:cubicBezTo>
                    <a:pt x="1859" y="601"/>
                    <a:pt x="1822" y="622"/>
                    <a:pt x="1792" y="651"/>
                  </a:cubicBezTo>
                  <a:cubicBezTo>
                    <a:pt x="1758" y="683"/>
                    <a:pt x="1734" y="723"/>
                    <a:pt x="1721" y="769"/>
                  </a:cubicBezTo>
                  <a:cubicBezTo>
                    <a:pt x="1714" y="793"/>
                    <a:pt x="1706" y="816"/>
                    <a:pt x="1697" y="840"/>
                  </a:cubicBezTo>
                  <a:cubicBezTo>
                    <a:pt x="1683" y="879"/>
                    <a:pt x="1663" y="914"/>
                    <a:pt x="1614" y="933"/>
                  </a:cubicBezTo>
                  <a:cubicBezTo>
                    <a:pt x="1661" y="950"/>
                    <a:pt x="1702" y="956"/>
                    <a:pt x="1739" y="944"/>
                  </a:cubicBezTo>
                  <a:cubicBezTo>
                    <a:pt x="1775" y="933"/>
                    <a:pt x="1806" y="906"/>
                    <a:pt x="1843" y="884"/>
                  </a:cubicBezTo>
                  <a:cubicBezTo>
                    <a:pt x="1856" y="983"/>
                    <a:pt x="1898" y="1069"/>
                    <a:pt x="1961" y="1152"/>
                  </a:cubicBezTo>
                  <a:cubicBezTo>
                    <a:pt x="1965" y="1144"/>
                    <a:pt x="1969" y="1139"/>
                    <a:pt x="1969" y="1135"/>
                  </a:cubicBezTo>
                  <a:cubicBezTo>
                    <a:pt x="1965" y="1084"/>
                    <a:pt x="1989" y="1040"/>
                    <a:pt x="2008" y="996"/>
                  </a:cubicBezTo>
                  <a:cubicBezTo>
                    <a:pt x="2024" y="959"/>
                    <a:pt x="2043" y="923"/>
                    <a:pt x="2061" y="887"/>
                  </a:cubicBezTo>
                  <a:cubicBezTo>
                    <a:pt x="2089" y="893"/>
                    <a:pt x="2120" y="900"/>
                    <a:pt x="2150" y="909"/>
                  </a:cubicBezTo>
                  <a:cubicBezTo>
                    <a:pt x="2181" y="917"/>
                    <a:pt x="2211" y="927"/>
                    <a:pt x="2243" y="937"/>
                  </a:cubicBezTo>
                  <a:cubicBezTo>
                    <a:pt x="2267" y="862"/>
                    <a:pt x="2225" y="800"/>
                    <a:pt x="2185" y="741"/>
                  </a:cubicBezTo>
                  <a:cubicBezTo>
                    <a:pt x="2144" y="679"/>
                    <a:pt x="2088" y="636"/>
                    <a:pt x="2008" y="639"/>
                  </a:cubicBezTo>
                  <a:cubicBezTo>
                    <a:pt x="2011" y="596"/>
                    <a:pt x="2015" y="557"/>
                    <a:pt x="2016" y="518"/>
                  </a:cubicBezTo>
                  <a:cubicBezTo>
                    <a:pt x="2016" y="480"/>
                    <a:pt x="2014" y="440"/>
                    <a:pt x="2013" y="394"/>
                  </a:cubicBezTo>
                  <a:cubicBezTo>
                    <a:pt x="2105" y="477"/>
                    <a:pt x="2206" y="519"/>
                    <a:pt x="2329" y="497"/>
                  </a:cubicBezTo>
                  <a:cubicBezTo>
                    <a:pt x="2337" y="465"/>
                    <a:pt x="2322" y="436"/>
                    <a:pt x="2313" y="407"/>
                  </a:cubicBezTo>
                  <a:close/>
                  <a:moveTo>
                    <a:pt x="1936" y="397"/>
                  </a:moveTo>
                  <a:cubicBezTo>
                    <a:pt x="1927" y="414"/>
                    <a:pt x="1917" y="432"/>
                    <a:pt x="1903" y="445"/>
                  </a:cubicBezTo>
                  <a:cubicBezTo>
                    <a:pt x="1869" y="477"/>
                    <a:pt x="1831" y="502"/>
                    <a:pt x="1781" y="505"/>
                  </a:cubicBezTo>
                  <a:cubicBezTo>
                    <a:pt x="1740" y="409"/>
                    <a:pt x="1819" y="236"/>
                    <a:pt x="1901" y="239"/>
                  </a:cubicBezTo>
                  <a:cubicBezTo>
                    <a:pt x="1907" y="300"/>
                    <a:pt x="1871" y="349"/>
                    <a:pt x="1850" y="410"/>
                  </a:cubicBezTo>
                  <a:cubicBezTo>
                    <a:pt x="1895" y="369"/>
                    <a:pt x="1905" y="315"/>
                    <a:pt x="1928" y="266"/>
                  </a:cubicBezTo>
                  <a:cubicBezTo>
                    <a:pt x="1962" y="312"/>
                    <a:pt x="1960" y="355"/>
                    <a:pt x="1936" y="397"/>
                  </a:cubicBezTo>
                  <a:close/>
                  <a:moveTo>
                    <a:pt x="1979" y="369"/>
                  </a:moveTo>
                  <a:cubicBezTo>
                    <a:pt x="2000" y="441"/>
                    <a:pt x="1999" y="510"/>
                    <a:pt x="1988" y="579"/>
                  </a:cubicBezTo>
                  <a:cubicBezTo>
                    <a:pt x="1966" y="458"/>
                    <a:pt x="1963" y="403"/>
                    <a:pt x="1979" y="369"/>
                  </a:cubicBezTo>
                  <a:close/>
                  <a:moveTo>
                    <a:pt x="1829" y="837"/>
                  </a:moveTo>
                  <a:cubicBezTo>
                    <a:pt x="1822" y="884"/>
                    <a:pt x="1782" y="899"/>
                    <a:pt x="1747" y="919"/>
                  </a:cubicBezTo>
                  <a:cubicBezTo>
                    <a:pt x="1729" y="930"/>
                    <a:pt x="1707" y="936"/>
                    <a:pt x="1683" y="925"/>
                  </a:cubicBezTo>
                  <a:cubicBezTo>
                    <a:pt x="1701" y="881"/>
                    <a:pt x="1720" y="842"/>
                    <a:pt x="1732" y="801"/>
                  </a:cubicBezTo>
                  <a:cubicBezTo>
                    <a:pt x="1743" y="766"/>
                    <a:pt x="1763" y="739"/>
                    <a:pt x="1785" y="712"/>
                  </a:cubicBezTo>
                  <a:cubicBezTo>
                    <a:pt x="1803" y="690"/>
                    <a:pt x="1826" y="677"/>
                    <a:pt x="1858" y="681"/>
                  </a:cubicBezTo>
                  <a:cubicBezTo>
                    <a:pt x="1842" y="706"/>
                    <a:pt x="1827" y="728"/>
                    <a:pt x="1812" y="750"/>
                  </a:cubicBezTo>
                  <a:cubicBezTo>
                    <a:pt x="1831" y="739"/>
                    <a:pt x="1845" y="724"/>
                    <a:pt x="1861" y="710"/>
                  </a:cubicBezTo>
                  <a:cubicBezTo>
                    <a:pt x="1876" y="698"/>
                    <a:pt x="1891" y="682"/>
                    <a:pt x="1917" y="691"/>
                  </a:cubicBezTo>
                  <a:cubicBezTo>
                    <a:pt x="1899" y="715"/>
                    <a:pt x="1882" y="736"/>
                    <a:pt x="1866" y="759"/>
                  </a:cubicBezTo>
                  <a:cubicBezTo>
                    <a:pt x="1851" y="783"/>
                    <a:pt x="1856" y="818"/>
                    <a:pt x="1829" y="837"/>
                  </a:cubicBezTo>
                  <a:close/>
                  <a:moveTo>
                    <a:pt x="2125" y="708"/>
                  </a:moveTo>
                  <a:cubicBezTo>
                    <a:pt x="2175" y="755"/>
                    <a:pt x="2209" y="812"/>
                    <a:pt x="2228" y="878"/>
                  </a:cubicBezTo>
                  <a:cubicBezTo>
                    <a:pt x="2230" y="886"/>
                    <a:pt x="2228" y="896"/>
                    <a:pt x="2228" y="902"/>
                  </a:cubicBezTo>
                  <a:cubicBezTo>
                    <a:pt x="2194" y="895"/>
                    <a:pt x="2162" y="887"/>
                    <a:pt x="2130" y="882"/>
                  </a:cubicBezTo>
                  <a:cubicBezTo>
                    <a:pt x="2101" y="877"/>
                    <a:pt x="2076" y="868"/>
                    <a:pt x="2060" y="850"/>
                  </a:cubicBezTo>
                  <a:cubicBezTo>
                    <a:pt x="2057" y="817"/>
                    <a:pt x="2054" y="790"/>
                    <a:pt x="2051" y="758"/>
                  </a:cubicBezTo>
                  <a:cubicBezTo>
                    <a:pt x="2078" y="775"/>
                    <a:pt x="2101" y="790"/>
                    <a:pt x="2123" y="805"/>
                  </a:cubicBezTo>
                  <a:cubicBezTo>
                    <a:pt x="2098" y="769"/>
                    <a:pt x="2059" y="747"/>
                    <a:pt x="2048" y="703"/>
                  </a:cubicBezTo>
                  <a:cubicBezTo>
                    <a:pt x="2083" y="685"/>
                    <a:pt x="2101" y="685"/>
                    <a:pt x="2125" y="708"/>
                  </a:cubicBezTo>
                  <a:close/>
                  <a:moveTo>
                    <a:pt x="2011" y="942"/>
                  </a:moveTo>
                  <a:cubicBezTo>
                    <a:pt x="1986" y="989"/>
                    <a:pt x="1959" y="1035"/>
                    <a:pt x="1945" y="1092"/>
                  </a:cubicBezTo>
                  <a:cubicBezTo>
                    <a:pt x="1930" y="1065"/>
                    <a:pt x="1912" y="1038"/>
                    <a:pt x="1900" y="1009"/>
                  </a:cubicBezTo>
                  <a:cubicBezTo>
                    <a:pt x="1877" y="956"/>
                    <a:pt x="1862" y="901"/>
                    <a:pt x="1866" y="843"/>
                  </a:cubicBezTo>
                  <a:cubicBezTo>
                    <a:pt x="1870" y="774"/>
                    <a:pt x="1894" y="744"/>
                    <a:pt x="1955" y="731"/>
                  </a:cubicBezTo>
                  <a:cubicBezTo>
                    <a:pt x="1948" y="777"/>
                    <a:pt x="1935" y="823"/>
                    <a:pt x="1945" y="870"/>
                  </a:cubicBezTo>
                  <a:cubicBezTo>
                    <a:pt x="1959" y="826"/>
                    <a:pt x="1960" y="778"/>
                    <a:pt x="1986" y="738"/>
                  </a:cubicBezTo>
                  <a:cubicBezTo>
                    <a:pt x="1992" y="740"/>
                    <a:pt x="1995" y="741"/>
                    <a:pt x="1997" y="742"/>
                  </a:cubicBezTo>
                  <a:cubicBezTo>
                    <a:pt x="1999" y="744"/>
                    <a:pt x="2002" y="746"/>
                    <a:pt x="2003" y="748"/>
                  </a:cubicBezTo>
                  <a:cubicBezTo>
                    <a:pt x="2042" y="811"/>
                    <a:pt x="2046" y="876"/>
                    <a:pt x="2011" y="942"/>
                  </a:cubicBezTo>
                  <a:close/>
                  <a:moveTo>
                    <a:pt x="2001" y="341"/>
                  </a:moveTo>
                  <a:cubicBezTo>
                    <a:pt x="1987" y="319"/>
                    <a:pt x="1979" y="292"/>
                    <a:pt x="1988" y="260"/>
                  </a:cubicBezTo>
                  <a:cubicBezTo>
                    <a:pt x="2030" y="286"/>
                    <a:pt x="2069" y="310"/>
                    <a:pt x="2108" y="334"/>
                  </a:cubicBezTo>
                  <a:cubicBezTo>
                    <a:pt x="2110" y="331"/>
                    <a:pt x="2111" y="329"/>
                    <a:pt x="2113" y="327"/>
                  </a:cubicBezTo>
                  <a:cubicBezTo>
                    <a:pt x="2078" y="297"/>
                    <a:pt x="2042" y="267"/>
                    <a:pt x="2007" y="236"/>
                  </a:cubicBezTo>
                  <a:cubicBezTo>
                    <a:pt x="2036" y="215"/>
                    <a:pt x="2082" y="215"/>
                    <a:pt x="2150" y="250"/>
                  </a:cubicBezTo>
                  <a:cubicBezTo>
                    <a:pt x="2239" y="296"/>
                    <a:pt x="2292" y="373"/>
                    <a:pt x="2308" y="477"/>
                  </a:cubicBezTo>
                  <a:cubicBezTo>
                    <a:pt x="2190" y="501"/>
                    <a:pt x="2059" y="434"/>
                    <a:pt x="2001" y="3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0" y="0"/>
              <a:ext cx="9055459" cy="6922235"/>
            </a:xfrm>
            <a:custGeom>
              <a:avLst/>
              <a:gdLst/>
              <a:ahLst/>
              <a:cxnLst/>
              <a:rect l="0" t="0" r="r" b="b"/>
              <a:pathLst>
                <a:path w="2851" h="2178">
                  <a:moveTo>
                    <a:pt x="121" y="116"/>
                  </a:moveTo>
                  <a:cubicBezTo>
                    <a:pt x="137" y="79"/>
                    <a:pt x="133" y="40"/>
                    <a:pt x="12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54"/>
                    <a:pt x="113" y="105"/>
                    <a:pt x="76" y="151"/>
                  </a:cubicBezTo>
                  <a:cubicBezTo>
                    <a:pt x="54" y="179"/>
                    <a:pt x="37" y="212"/>
                    <a:pt x="0" y="23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3" y="259"/>
                    <a:pt x="5" y="259"/>
                    <a:pt x="7" y="257"/>
                  </a:cubicBezTo>
                  <a:cubicBezTo>
                    <a:pt x="59" y="222"/>
                    <a:pt x="97" y="173"/>
                    <a:pt x="121" y="116"/>
                  </a:cubicBezTo>
                  <a:close/>
                  <a:moveTo>
                    <a:pt x="39" y="0"/>
                  </a:moveTo>
                  <a:cubicBezTo>
                    <a:pt x="38" y="7"/>
                    <a:pt x="37" y="14"/>
                    <a:pt x="37" y="21"/>
                  </a:cubicBezTo>
                  <a:cubicBezTo>
                    <a:pt x="36" y="34"/>
                    <a:pt x="35" y="48"/>
                    <a:pt x="35" y="62"/>
                  </a:cubicBezTo>
                  <a:cubicBezTo>
                    <a:pt x="48" y="42"/>
                    <a:pt x="55" y="21"/>
                    <a:pt x="58" y="0"/>
                  </a:cubicBezTo>
                  <a:lnTo>
                    <a:pt x="39" y="0"/>
                  </a:lnTo>
                  <a:close/>
                  <a:moveTo>
                    <a:pt x="897" y="1289"/>
                  </a:moveTo>
                  <a:cubicBezTo>
                    <a:pt x="932" y="1215"/>
                    <a:pt x="971" y="1143"/>
                    <a:pt x="1039" y="1087"/>
                  </a:cubicBezTo>
                  <a:cubicBezTo>
                    <a:pt x="1119" y="1180"/>
                    <a:pt x="1292" y="1206"/>
                    <a:pt x="1434" y="1083"/>
                  </a:cubicBezTo>
                  <a:cubicBezTo>
                    <a:pt x="1428" y="1036"/>
                    <a:pt x="1391" y="1016"/>
                    <a:pt x="1352" y="1000"/>
                  </a:cubicBezTo>
                  <a:cubicBezTo>
                    <a:pt x="1330" y="991"/>
                    <a:pt x="1305" y="986"/>
                    <a:pt x="1282" y="979"/>
                  </a:cubicBezTo>
                  <a:cubicBezTo>
                    <a:pt x="1312" y="919"/>
                    <a:pt x="1341" y="863"/>
                    <a:pt x="1371" y="804"/>
                  </a:cubicBezTo>
                  <a:cubicBezTo>
                    <a:pt x="1360" y="797"/>
                    <a:pt x="1353" y="790"/>
                    <a:pt x="1346" y="790"/>
                  </a:cubicBezTo>
                  <a:cubicBezTo>
                    <a:pt x="1284" y="782"/>
                    <a:pt x="1223" y="795"/>
                    <a:pt x="1168" y="823"/>
                  </a:cubicBezTo>
                  <a:cubicBezTo>
                    <a:pt x="1126" y="844"/>
                    <a:pt x="1101" y="885"/>
                    <a:pt x="1075" y="923"/>
                  </a:cubicBezTo>
                  <a:cubicBezTo>
                    <a:pt x="1051" y="958"/>
                    <a:pt x="1040" y="996"/>
                    <a:pt x="1034" y="1037"/>
                  </a:cubicBezTo>
                  <a:cubicBezTo>
                    <a:pt x="1031" y="1052"/>
                    <a:pt x="1029" y="1067"/>
                    <a:pt x="1005" y="1073"/>
                  </a:cubicBezTo>
                  <a:cubicBezTo>
                    <a:pt x="1024" y="1014"/>
                    <a:pt x="1017" y="957"/>
                    <a:pt x="1002" y="901"/>
                  </a:cubicBezTo>
                  <a:cubicBezTo>
                    <a:pt x="987" y="843"/>
                    <a:pt x="950" y="797"/>
                    <a:pt x="907" y="754"/>
                  </a:cubicBezTo>
                  <a:cubicBezTo>
                    <a:pt x="849" y="813"/>
                    <a:pt x="829" y="885"/>
                    <a:pt x="827" y="963"/>
                  </a:cubicBezTo>
                  <a:cubicBezTo>
                    <a:pt x="825" y="1041"/>
                    <a:pt x="847" y="1112"/>
                    <a:pt x="907" y="1169"/>
                  </a:cubicBezTo>
                  <a:cubicBezTo>
                    <a:pt x="825" y="1294"/>
                    <a:pt x="782" y="1427"/>
                    <a:pt x="792" y="1577"/>
                  </a:cubicBezTo>
                  <a:cubicBezTo>
                    <a:pt x="693" y="1474"/>
                    <a:pt x="625" y="1351"/>
                    <a:pt x="567" y="1222"/>
                  </a:cubicBezTo>
                  <a:cubicBezTo>
                    <a:pt x="587" y="1205"/>
                    <a:pt x="606" y="1191"/>
                    <a:pt x="622" y="1174"/>
                  </a:cubicBezTo>
                  <a:cubicBezTo>
                    <a:pt x="674" y="1120"/>
                    <a:pt x="707" y="1056"/>
                    <a:pt x="718" y="982"/>
                  </a:cubicBezTo>
                  <a:cubicBezTo>
                    <a:pt x="723" y="947"/>
                    <a:pt x="718" y="910"/>
                    <a:pt x="715" y="874"/>
                  </a:cubicBezTo>
                  <a:cubicBezTo>
                    <a:pt x="714" y="860"/>
                    <a:pt x="702" y="855"/>
                    <a:pt x="687" y="854"/>
                  </a:cubicBezTo>
                  <a:cubicBezTo>
                    <a:pt x="648" y="852"/>
                    <a:pt x="617" y="874"/>
                    <a:pt x="588" y="894"/>
                  </a:cubicBezTo>
                  <a:cubicBezTo>
                    <a:pt x="564" y="910"/>
                    <a:pt x="545" y="933"/>
                    <a:pt x="522" y="956"/>
                  </a:cubicBezTo>
                  <a:cubicBezTo>
                    <a:pt x="505" y="892"/>
                    <a:pt x="503" y="827"/>
                    <a:pt x="499" y="758"/>
                  </a:cubicBezTo>
                  <a:cubicBezTo>
                    <a:pt x="520" y="765"/>
                    <a:pt x="538" y="774"/>
                    <a:pt x="556" y="776"/>
                  </a:cubicBezTo>
                  <a:cubicBezTo>
                    <a:pt x="601" y="783"/>
                    <a:pt x="637" y="760"/>
                    <a:pt x="667" y="729"/>
                  </a:cubicBezTo>
                  <a:cubicBezTo>
                    <a:pt x="699" y="695"/>
                    <a:pt x="721" y="654"/>
                    <a:pt x="731" y="608"/>
                  </a:cubicBezTo>
                  <a:cubicBezTo>
                    <a:pt x="737" y="584"/>
                    <a:pt x="745" y="560"/>
                    <a:pt x="752" y="535"/>
                  </a:cubicBezTo>
                  <a:cubicBezTo>
                    <a:pt x="764" y="496"/>
                    <a:pt x="782" y="460"/>
                    <a:pt x="831" y="438"/>
                  </a:cubicBezTo>
                  <a:cubicBezTo>
                    <a:pt x="783" y="424"/>
                    <a:pt x="741" y="420"/>
                    <a:pt x="705" y="433"/>
                  </a:cubicBezTo>
                  <a:cubicBezTo>
                    <a:pt x="670" y="447"/>
                    <a:pt x="640" y="475"/>
                    <a:pt x="604" y="498"/>
                  </a:cubicBezTo>
                  <a:cubicBezTo>
                    <a:pt x="587" y="400"/>
                    <a:pt x="540" y="316"/>
                    <a:pt x="474" y="237"/>
                  </a:cubicBezTo>
                  <a:cubicBezTo>
                    <a:pt x="470" y="245"/>
                    <a:pt x="466" y="250"/>
                    <a:pt x="466" y="254"/>
                  </a:cubicBezTo>
                  <a:cubicBezTo>
                    <a:pt x="473" y="305"/>
                    <a:pt x="451" y="350"/>
                    <a:pt x="434" y="395"/>
                  </a:cubicBezTo>
                  <a:cubicBezTo>
                    <a:pt x="420" y="433"/>
                    <a:pt x="402" y="469"/>
                    <a:pt x="386" y="507"/>
                  </a:cubicBezTo>
                  <a:cubicBezTo>
                    <a:pt x="358" y="501"/>
                    <a:pt x="327" y="496"/>
                    <a:pt x="296" y="489"/>
                  </a:cubicBezTo>
                  <a:cubicBezTo>
                    <a:pt x="265" y="482"/>
                    <a:pt x="235" y="474"/>
                    <a:pt x="202" y="466"/>
                  </a:cubicBezTo>
                  <a:cubicBezTo>
                    <a:pt x="182" y="541"/>
                    <a:pt x="227" y="601"/>
                    <a:pt x="269" y="658"/>
                  </a:cubicBezTo>
                  <a:cubicBezTo>
                    <a:pt x="314" y="718"/>
                    <a:pt x="371" y="759"/>
                    <a:pt x="452" y="751"/>
                  </a:cubicBezTo>
                  <a:cubicBezTo>
                    <a:pt x="451" y="794"/>
                    <a:pt x="448" y="833"/>
                    <a:pt x="450" y="872"/>
                  </a:cubicBezTo>
                  <a:cubicBezTo>
                    <a:pt x="451" y="911"/>
                    <a:pt x="455" y="950"/>
                    <a:pt x="459" y="996"/>
                  </a:cubicBezTo>
                  <a:cubicBezTo>
                    <a:pt x="362" y="918"/>
                    <a:pt x="259" y="881"/>
                    <a:pt x="137" y="909"/>
                  </a:cubicBezTo>
                  <a:cubicBezTo>
                    <a:pt x="132" y="942"/>
                    <a:pt x="147" y="970"/>
                    <a:pt x="158" y="998"/>
                  </a:cubicBezTo>
                  <a:cubicBezTo>
                    <a:pt x="184" y="1069"/>
                    <a:pt x="239" y="1117"/>
                    <a:pt x="301" y="1158"/>
                  </a:cubicBezTo>
                  <a:cubicBezTo>
                    <a:pt x="371" y="1203"/>
                    <a:pt x="451" y="1226"/>
                    <a:pt x="534" y="1248"/>
                  </a:cubicBezTo>
                  <a:cubicBezTo>
                    <a:pt x="575" y="1355"/>
                    <a:pt x="625" y="1462"/>
                    <a:pt x="693" y="1558"/>
                  </a:cubicBezTo>
                  <a:cubicBezTo>
                    <a:pt x="760" y="1653"/>
                    <a:pt x="837" y="1741"/>
                    <a:pt x="912" y="1836"/>
                  </a:cubicBezTo>
                  <a:cubicBezTo>
                    <a:pt x="883" y="1826"/>
                    <a:pt x="856" y="1818"/>
                    <a:pt x="830" y="1809"/>
                  </a:cubicBezTo>
                  <a:cubicBezTo>
                    <a:pt x="751" y="1649"/>
                    <a:pt x="633" y="1547"/>
                    <a:pt x="446" y="1532"/>
                  </a:cubicBezTo>
                  <a:cubicBezTo>
                    <a:pt x="441" y="1593"/>
                    <a:pt x="459" y="1644"/>
                    <a:pt x="495" y="1687"/>
                  </a:cubicBezTo>
                  <a:cubicBezTo>
                    <a:pt x="528" y="1727"/>
                    <a:pt x="568" y="1763"/>
                    <a:pt x="607" y="1803"/>
                  </a:cubicBezTo>
                  <a:cubicBezTo>
                    <a:pt x="493" y="1813"/>
                    <a:pt x="395" y="1861"/>
                    <a:pt x="296" y="1920"/>
                  </a:cubicBezTo>
                  <a:cubicBezTo>
                    <a:pt x="280" y="1912"/>
                    <a:pt x="261" y="1904"/>
                    <a:pt x="243" y="1894"/>
                  </a:cubicBezTo>
                  <a:cubicBezTo>
                    <a:pt x="166" y="1849"/>
                    <a:pt x="87" y="1856"/>
                    <a:pt x="9" y="1889"/>
                  </a:cubicBezTo>
                  <a:cubicBezTo>
                    <a:pt x="6" y="1890"/>
                    <a:pt x="3" y="1891"/>
                    <a:pt x="0" y="1892"/>
                  </a:cubicBezTo>
                  <a:cubicBezTo>
                    <a:pt x="0" y="1917"/>
                    <a:pt x="0" y="1917"/>
                    <a:pt x="0" y="1917"/>
                  </a:cubicBezTo>
                  <a:cubicBezTo>
                    <a:pt x="67" y="1891"/>
                    <a:pt x="155" y="1891"/>
                    <a:pt x="198" y="1924"/>
                  </a:cubicBezTo>
                  <a:cubicBezTo>
                    <a:pt x="150" y="1930"/>
                    <a:pt x="100" y="1937"/>
                    <a:pt x="50" y="1943"/>
                  </a:cubicBezTo>
                  <a:cubicBezTo>
                    <a:pt x="51" y="1946"/>
                    <a:pt x="51" y="1949"/>
                    <a:pt x="51" y="1952"/>
                  </a:cubicBezTo>
                  <a:cubicBezTo>
                    <a:pt x="106" y="1957"/>
                    <a:pt x="162" y="1936"/>
                    <a:pt x="218" y="1955"/>
                  </a:cubicBezTo>
                  <a:cubicBezTo>
                    <a:pt x="155" y="2028"/>
                    <a:pt x="74" y="2038"/>
                    <a:pt x="0" y="2010"/>
                  </a:cubicBezTo>
                  <a:cubicBezTo>
                    <a:pt x="0" y="2030"/>
                    <a:pt x="0" y="2030"/>
                    <a:pt x="0" y="2030"/>
                  </a:cubicBezTo>
                  <a:cubicBezTo>
                    <a:pt x="39" y="2043"/>
                    <a:pt x="79" y="2049"/>
                    <a:pt x="122" y="2044"/>
                  </a:cubicBezTo>
                  <a:cubicBezTo>
                    <a:pt x="123" y="2044"/>
                    <a:pt x="124" y="2046"/>
                    <a:pt x="125" y="2047"/>
                  </a:cubicBezTo>
                  <a:cubicBezTo>
                    <a:pt x="98" y="2082"/>
                    <a:pt x="74" y="2121"/>
                    <a:pt x="55" y="2160"/>
                  </a:cubicBezTo>
                  <a:cubicBezTo>
                    <a:pt x="78" y="2160"/>
                    <a:pt x="78" y="2160"/>
                    <a:pt x="78" y="2160"/>
                  </a:cubicBezTo>
                  <a:cubicBezTo>
                    <a:pt x="103" y="2111"/>
                    <a:pt x="136" y="2067"/>
                    <a:pt x="176" y="2026"/>
                  </a:cubicBezTo>
                  <a:cubicBezTo>
                    <a:pt x="189" y="2013"/>
                    <a:pt x="203" y="2017"/>
                    <a:pt x="219" y="2024"/>
                  </a:cubicBezTo>
                  <a:cubicBezTo>
                    <a:pt x="188" y="2070"/>
                    <a:pt x="157" y="2115"/>
                    <a:pt x="127" y="2160"/>
                  </a:cubicBezTo>
                  <a:cubicBezTo>
                    <a:pt x="138" y="2160"/>
                    <a:pt x="138" y="2160"/>
                    <a:pt x="138" y="2160"/>
                  </a:cubicBezTo>
                  <a:cubicBezTo>
                    <a:pt x="171" y="2122"/>
                    <a:pt x="205" y="2083"/>
                    <a:pt x="245" y="2037"/>
                  </a:cubicBezTo>
                  <a:cubicBezTo>
                    <a:pt x="248" y="2088"/>
                    <a:pt x="233" y="2127"/>
                    <a:pt x="210" y="2160"/>
                  </a:cubicBezTo>
                  <a:cubicBezTo>
                    <a:pt x="236" y="2160"/>
                    <a:pt x="236" y="2160"/>
                    <a:pt x="236" y="2160"/>
                  </a:cubicBezTo>
                  <a:cubicBezTo>
                    <a:pt x="241" y="2153"/>
                    <a:pt x="246" y="2146"/>
                    <a:pt x="251" y="2140"/>
                  </a:cubicBezTo>
                  <a:cubicBezTo>
                    <a:pt x="252" y="2139"/>
                    <a:pt x="254" y="2139"/>
                    <a:pt x="259" y="2139"/>
                  </a:cubicBezTo>
                  <a:cubicBezTo>
                    <a:pt x="261" y="2146"/>
                    <a:pt x="263" y="2153"/>
                    <a:pt x="265" y="2160"/>
                  </a:cubicBezTo>
                  <a:cubicBezTo>
                    <a:pt x="286" y="2160"/>
                    <a:pt x="286" y="2160"/>
                    <a:pt x="286" y="2160"/>
                  </a:cubicBezTo>
                  <a:cubicBezTo>
                    <a:pt x="283" y="2146"/>
                    <a:pt x="282" y="2133"/>
                    <a:pt x="282" y="2121"/>
                  </a:cubicBezTo>
                  <a:cubicBezTo>
                    <a:pt x="282" y="2089"/>
                    <a:pt x="277" y="2050"/>
                    <a:pt x="318" y="2027"/>
                  </a:cubicBezTo>
                  <a:cubicBezTo>
                    <a:pt x="340" y="2066"/>
                    <a:pt x="340" y="2109"/>
                    <a:pt x="357" y="2146"/>
                  </a:cubicBezTo>
                  <a:cubicBezTo>
                    <a:pt x="370" y="2104"/>
                    <a:pt x="348" y="2065"/>
                    <a:pt x="347" y="2021"/>
                  </a:cubicBezTo>
                  <a:cubicBezTo>
                    <a:pt x="377" y="2032"/>
                    <a:pt x="399" y="2049"/>
                    <a:pt x="409" y="2076"/>
                  </a:cubicBezTo>
                  <a:cubicBezTo>
                    <a:pt x="420" y="2105"/>
                    <a:pt x="425" y="2133"/>
                    <a:pt x="427" y="2160"/>
                  </a:cubicBezTo>
                  <a:cubicBezTo>
                    <a:pt x="448" y="2160"/>
                    <a:pt x="448" y="2160"/>
                    <a:pt x="448" y="2160"/>
                  </a:cubicBezTo>
                  <a:cubicBezTo>
                    <a:pt x="448" y="2159"/>
                    <a:pt x="448" y="2158"/>
                    <a:pt x="448" y="2157"/>
                  </a:cubicBezTo>
                  <a:cubicBezTo>
                    <a:pt x="447" y="2076"/>
                    <a:pt x="410" y="2010"/>
                    <a:pt x="340" y="1955"/>
                  </a:cubicBezTo>
                  <a:cubicBezTo>
                    <a:pt x="444" y="1898"/>
                    <a:pt x="546" y="1863"/>
                    <a:pt x="664" y="1865"/>
                  </a:cubicBezTo>
                  <a:cubicBezTo>
                    <a:pt x="580" y="1945"/>
                    <a:pt x="544" y="2038"/>
                    <a:pt x="564" y="2149"/>
                  </a:cubicBezTo>
                  <a:cubicBezTo>
                    <a:pt x="668" y="2178"/>
                    <a:pt x="832" y="2049"/>
                    <a:pt x="839" y="1886"/>
                  </a:cubicBezTo>
                  <a:cubicBezTo>
                    <a:pt x="915" y="1909"/>
                    <a:pt x="985" y="1941"/>
                    <a:pt x="1037" y="2003"/>
                  </a:cubicBezTo>
                  <a:cubicBezTo>
                    <a:pt x="1053" y="2022"/>
                    <a:pt x="1066" y="2043"/>
                    <a:pt x="1093" y="2048"/>
                  </a:cubicBezTo>
                  <a:cubicBezTo>
                    <a:pt x="1101" y="2050"/>
                    <a:pt x="1109" y="2059"/>
                    <a:pt x="1114" y="2067"/>
                  </a:cubicBezTo>
                  <a:cubicBezTo>
                    <a:pt x="1135" y="2097"/>
                    <a:pt x="1154" y="2128"/>
                    <a:pt x="1170" y="2160"/>
                  </a:cubicBezTo>
                  <a:cubicBezTo>
                    <a:pt x="1198" y="2160"/>
                    <a:pt x="1198" y="2160"/>
                    <a:pt x="1198" y="2160"/>
                  </a:cubicBezTo>
                  <a:cubicBezTo>
                    <a:pt x="1194" y="2144"/>
                    <a:pt x="1194" y="2126"/>
                    <a:pt x="1201" y="2105"/>
                  </a:cubicBezTo>
                  <a:cubicBezTo>
                    <a:pt x="1178" y="2119"/>
                    <a:pt x="1167" y="2114"/>
                    <a:pt x="1159" y="2097"/>
                  </a:cubicBezTo>
                  <a:cubicBezTo>
                    <a:pt x="1153" y="2083"/>
                    <a:pt x="1142" y="2071"/>
                    <a:pt x="1137" y="2056"/>
                  </a:cubicBezTo>
                  <a:cubicBezTo>
                    <a:pt x="1130" y="2034"/>
                    <a:pt x="1117" y="2021"/>
                    <a:pt x="1092" y="2020"/>
                  </a:cubicBezTo>
                  <a:cubicBezTo>
                    <a:pt x="1089" y="1975"/>
                    <a:pt x="1056" y="1957"/>
                    <a:pt x="1023" y="1941"/>
                  </a:cubicBezTo>
                  <a:cubicBezTo>
                    <a:pt x="965" y="1913"/>
                    <a:pt x="910" y="1881"/>
                    <a:pt x="847" y="1863"/>
                  </a:cubicBezTo>
                  <a:cubicBezTo>
                    <a:pt x="831" y="1859"/>
                    <a:pt x="822" y="1852"/>
                    <a:pt x="831" y="1835"/>
                  </a:cubicBezTo>
                  <a:cubicBezTo>
                    <a:pt x="902" y="1842"/>
                    <a:pt x="952" y="1895"/>
                    <a:pt x="1016" y="1919"/>
                  </a:cubicBezTo>
                  <a:cubicBezTo>
                    <a:pt x="1014" y="1909"/>
                    <a:pt x="1011" y="1900"/>
                    <a:pt x="1005" y="1894"/>
                  </a:cubicBezTo>
                  <a:cubicBezTo>
                    <a:pt x="941" y="1822"/>
                    <a:pt x="878" y="1749"/>
                    <a:pt x="812" y="1679"/>
                  </a:cubicBezTo>
                  <a:cubicBezTo>
                    <a:pt x="749" y="1611"/>
                    <a:pt x="698" y="1534"/>
                    <a:pt x="652" y="1454"/>
                  </a:cubicBezTo>
                  <a:cubicBezTo>
                    <a:pt x="643" y="1438"/>
                    <a:pt x="636" y="1422"/>
                    <a:pt x="629" y="1406"/>
                  </a:cubicBezTo>
                  <a:cubicBezTo>
                    <a:pt x="655" y="1433"/>
                    <a:pt x="672" y="1465"/>
                    <a:pt x="693" y="1494"/>
                  </a:cubicBezTo>
                  <a:cubicBezTo>
                    <a:pt x="765" y="1594"/>
                    <a:pt x="844" y="1687"/>
                    <a:pt x="927" y="1778"/>
                  </a:cubicBezTo>
                  <a:cubicBezTo>
                    <a:pt x="994" y="1853"/>
                    <a:pt x="1064" y="1925"/>
                    <a:pt x="1133" y="1999"/>
                  </a:cubicBezTo>
                  <a:cubicBezTo>
                    <a:pt x="1180" y="2048"/>
                    <a:pt x="1218" y="2102"/>
                    <a:pt x="1251" y="2160"/>
                  </a:cubicBezTo>
                  <a:cubicBezTo>
                    <a:pt x="1275" y="2160"/>
                    <a:pt x="1275" y="2160"/>
                    <a:pt x="1275" y="2160"/>
                  </a:cubicBezTo>
                  <a:cubicBezTo>
                    <a:pt x="1240" y="2096"/>
                    <a:pt x="1196" y="2036"/>
                    <a:pt x="1145" y="1980"/>
                  </a:cubicBezTo>
                  <a:cubicBezTo>
                    <a:pt x="1136" y="1970"/>
                    <a:pt x="1128" y="1959"/>
                    <a:pt x="1118" y="1945"/>
                  </a:cubicBezTo>
                  <a:cubicBezTo>
                    <a:pt x="1128" y="1941"/>
                    <a:pt x="1135" y="1937"/>
                    <a:pt x="1142" y="1935"/>
                  </a:cubicBezTo>
                  <a:cubicBezTo>
                    <a:pt x="1221" y="1912"/>
                    <a:pt x="1263" y="1851"/>
                    <a:pt x="1290" y="1781"/>
                  </a:cubicBezTo>
                  <a:cubicBezTo>
                    <a:pt x="1305" y="1742"/>
                    <a:pt x="1309" y="1699"/>
                    <a:pt x="1313" y="1657"/>
                  </a:cubicBezTo>
                  <a:cubicBezTo>
                    <a:pt x="1315" y="1627"/>
                    <a:pt x="1307" y="1597"/>
                    <a:pt x="1304" y="1566"/>
                  </a:cubicBezTo>
                  <a:cubicBezTo>
                    <a:pt x="1252" y="1562"/>
                    <a:pt x="1221" y="1597"/>
                    <a:pt x="1180" y="1621"/>
                  </a:cubicBezTo>
                  <a:cubicBezTo>
                    <a:pt x="1167" y="1517"/>
                    <a:pt x="1118" y="1434"/>
                    <a:pt x="1057" y="1353"/>
                  </a:cubicBezTo>
                  <a:cubicBezTo>
                    <a:pt x="1050" y="1356"/>
                    <a:pt x="1041" y="1358"/>
                    <a:pt x="1037" y="1364"/>
                  </a:cubicBezTo>
                  <a:cubicBezTo>
                    <a:pt x="977" y="1434"/>
                    <a:pt x="937" y="1511"/>
                    <a:pt x="945" y="1608"/>
                  </a:cubicBezTo>
                  <a:cubicBezTo>
                    <a:pt x="950" y="1669"/>
                    <a:pt x="952" y="1730"/>
                    <a:pt x="971" y="1790"/>
                  </a:cubicBezTo>
                  <a:cubicBezTo>
                    <a:pt x="886" y="1704"/>
                    <a:pt x="834" y="1605"/>
                    <a:pt x="850" y="1480"/>
                  </a:cubicBezTo>
                  <a:cubicBezTo>
                    <a:pt x="858" y="1414"/>
                    <a:pt x="868" y="1349"/>
                    <a:pt x="897" y="1289"/>
                  </a:cubicBezTo>
                  <a:close/>
                  <a:moveTo>
                    <a:pt x="1414" y="1071"/>
                  </a:moveTo>
                  <a:cubicBezTo>
                    <a:pt x="1355" y="1124"/>
                    <a:pt x="1290" y="1149"/>
                    <a:pt x="1216" y="1147"/>
                  </a:cubicBezTo>
                  <a:cubicBezTo>
                    <a:pt x="1180" y="1146"/>
                    <a:pt x="1145" y="1138"/>
                    <a:pt x="1119" y="1101"/>
                  </a:cubicBezTo>
                  <a:cubicBezTo>
                    <a:pt x="1178" y="1089"/>
                    <a:pt x="1236" y="1094"/>
                    <a:pt x="1288" y="1066"/>
                  </a:cubicBezTo>
                  <a:cubicBezTo>
                    <a:pt x="1249" y="1067"/>
                    <a:pt x="1209" y="1068"/>
                    <a:pt x="1161" y="1069"/>
                  </a:cubicBezTo>
                  <a:cubicBezTo>
                    <a:pt x="1197" y="1045"/>
                    <a:pt x="1227" y="1025"/>
                    <a:pt x="1257" y="1006"/>
                  </a:cubicBezTo>
                  <a:cubicBezTo>
                    <a:pt x="1260" y="1004"/>
                    <a:pt x="1265" y="1004"/>
                    <a:pt x="1269" y="1005"/>
                  </a:cubicBezTo>
                  <a:cubicBezTo>
                    <a:pt x="1324" y="1008"/>
                    <a:pt x="1373" y="1024"/>
                    <a:pt x="1414" y="1071"/>
                  </a:cubicBezTo>
                  <a:close/>
                  <a:moveTo>
                    <a:pt x="1093" y="932"/>
                  </a:moveTo>
                  <a:cubicBezTo>
                    <a:pt x="1125" y="882"/>
                    <a:pt x="1162" y="837"/>
                    <a:pt x="1225" y="825"/>
                  </a:cubicBezTo>
                  <a:cubicBezTo>
                    <a:pt x="1261" y="818"/>
                    <a:pt x="1297" y="803"/>
                    <a:pt x="1344" y="811"/>
                  </a:cubicBezTo>
                  <a:cubicBezTo>
                    <a:pt x="1310" y="863"/>
                    <a:pt x="1297" y="920"/>
                    <a:pt x="1258" y="966"/>
                  </a:cubicBezTo>
                  <a:cubicBezTo>
                    <a:pt x="1220" y="1009"/>
                    <a:pt x="1179" y="1040"/>
                    <a:pt x="1112" y="1026"/>
                  </a:cubicBezTo>
                  <a:cubicBezTo>
                    <a:pt x="1122" y="1008"/>
                    <a:pt x="1129" y="994"/>
                    <a:pt x="1138" y="982"/>
                  </a:cubicBezTo>
                  <a:cubicBezTo>
                    <a:pt x="1147" y="970"/>
                    <a:pt x="1159" y="960"/>
                    <a:pt x="1170" y="949"/>
                  </a:cubicBezTo>
                  <a:cubicBezTo>
                    <a:pt x="1179" y="940"/>
                    <a:pt x="1189" y="930"/>
                    <a:pt x="1198" y="920"/>
                  </a:cubicBezTo>
                  <a:cubicBezTo>
                    <a:pt x="1148" y="934"/>
                    <a:pt x="1117" y="971"/>
                    <a:pt x="1086" y="1011"/>
                  </a:cubicBezTo>
                  <a:cubicBezTo>
                    <a:pt x="1069" y="979"/>
                    <a:pt x="1079" y="955"/>
                    <a:pt x="1093" y="932"/>
                  </a:cubicBezTo>
                  <a:close/>
                  <a:moveTo>
                    <a:pt x="907" y="1084"/>
                  </a:moveTo>
                  <a:cubicBezTo>
                    <a:pt x="875" y="1070"/>
                    <a:pt x="863" y="1050"/>
                    <a:pt x="857" y="1026"/>
                  </a:cubicBezTo>
                  <a:cubicBezTo>
                    <a:pt x="843" y="977"/>
                    <a:pt x="848" y="929"/>
                    <a:pt x="860" y="881"/>
                  </a:cubicBezTo>
                  <a:cubicBezTo>
                    <a:pt x="869" y="846"/>
                    <a:pt x="881" y="813"/>
                    <a:pt x="912" y="784"/>
                  </a:cubicBezTo>
                  <a:cubicBezTo>
                    <a:pt x="930" y="810"/>
                    <a:pt x="948" y="833"/>
                    <a:pt x="962" y="858"/>
                  </a:cubicBezTo>
                  <a:cubicBezTo>
                    <a:pt x="990" y="907"/>
                    <a:pt x="1000" y="960"/>
                    <a:pt x="993" y="1016"/>
                  </a:cubicBezTo>
                  <a:cubicBezTo>
                    <a:pt x="989" y="1048"/>
                    <a:pt x="978" y="1077"/>
                    <a:pt x="940" y="1093"/>
                  </a:cubicBezTo>
                  <a:cubicBezTo>
                    <a:pt x="921" y="1045"/>
                    <a:pt x="935" y="991"/>
                    <a:pt x="905" y="950"/>
                  </a:cubicBezTo>
                  <a:cubicBezTo>
                    <a:pt x="905" y="993"/>
                    <a:pt x="906" y="1035"/>
                    <a:pt x="907" y="1084"/>
                  </a:cubicBezTo>
                  <a:close/>
                  <a:moveTo>
                    <a:pt x="620" y="545"/>
                  </a:moveTo>
                  <a:cubicBezTo>
                    <a:pt x="625" y="497"/>
                    <a:pt x="665" y="481"/>
                    <a:pt x="698" y="459"/>
                  </a:cubicBezTo>
                  <a:cubicBezTo>
                    <a:pt x="716" y="448"/>
                    <a:pt x="737" y="440"/>
                    <a:pt x="762" y="450"/>
                  </a:cubicBezTo>
                  <a:cubicBezTo>
                    <a:pt x="746" y="495"/>
                    <a:pt x="729" y="535"/>
                    <a:pt x="719" y="576"/>
                  </a:cubicBezTo>
                  <a:cubicBezTo>
                    <a:pt x="710" y="611"/>
                    <a:pt x="691" y="640"/>
                    <a:pt x="670" y="668"/>
                  </a:cubicBezTo>
                  <a:cubicBezTo>
                    <a:pt x="654" y="690"/>
                    <a:pt x="631" y="704"/>
                    <a:pt x="599" y="703"/>
                  </a:cubicBezTo>
                  <a:cubicBezTo>
                    <a:pt x="614" y="677"/>
                    <a:pt x="628" y="654"/>
                    <a:pt x="642" y="631"/>
                  </a:cubicBezTo>
                  <a:cubicBezTo>
                    <a:pt x="623" y="643"/>
                    <a:pt x="610" y="659"/>
                    <a:pt x="595" y="673"/>
                  </a:cubicBezTo>
                  <a:cubicBezTo>
                    <a:pt x="580" y="686"/>
                    <a:pt x="566" y="703"/>
                    <a:pt x="540" y="695"/>
                  </a:cubicBezTo>
                  <a:cubicBezTo>
                    <a:pt x="556" y="670"/>
                    <a:pt x="573" y="648"/>
                    <a:pt x="587" y="625"/>
                  </a:cubicBezTo>
                  <a:cubicBezTo>
                    <a:pt x="602" y="600"/>
                    <a:pt x="595" y="566"/>
                    <a:pt x="620" y="545"/>
                  </a:cubicBezTo>
                  <a:close/>
                  <a:moveTo>
                    <a:pt x="331" y="688"/>
                  </a:moveTo>
                  <a:cubicBezTo>
                    <a:pt x="278" y="644"/>
                    <a:pt x="242" y="589"/>
                    <a:pt x="220" y="524"/>
                  </a:cubicBezTo>
                  <a:cubicBezTo>
                    <a:pt x="217" y="515"/>
                    <a:pt x="219" y="505"/>
                    <a:pt x="219" y="500"/>
                  </a:cubicBezTo>
                  <a:cubicBezTo>
                    <a:pt x="253" y="505"/>
                    <a:pt x="285" y="511"/>
                    <a:pt x="318" y="515"/>
                  </a:cubicBezTo>
                  <a:cubicBezTo>
                    <a:pt x="346" y="518"/>
                    <a:pt x="372" y="526"/>
                    <a:pt x="389" y="544"/>
                  </a:cubicBezTo>
                  <a:cubicBezTo>
                    <a:pt x="394" y="576"/>
                    <a:pt x="398" y="603"/>
                    <a:pt x="402" y="634"/>
                  </a:cubicBezTo>
                  <a:cubicBezTo>
                    <a:pt x="375" y="619"/>
                    <a:pt x="351" y="605"/>
                    <a:pt x="328" y="592"/>
                  </a:cubicBezTo>
                  <a:cubicBezTo>
                    <a:pt x="355" y="626"/>
                    <a:pt x="395" y="646"/>
                    <a:pt x="408" y="689"/>
                  </a:cubicBezTo>
                  <a:cubicBezTo>
                    <a:pt x="374" y="710"/>
                    <a:pt x="356" y="710"/>
                    <a:pt x="331" y="688"/>
                  </a:cubicBezTo>
                  <a:close/>
                  <a:moveTo>
                    <a:pt x="457" y="648"/>
                  </a:moveTo>
                  <a:cubicBezTo>
                    <a:pt x="455" y="647"/>
                    <a:pt x="452" y="645"/>
                    <a:pt x="451" y="643"/>
                  </a:cubicBezTo>
                  <a:cubicBezTo>
                    <a:pt x="409" y="581"/>
                    <a:pt x="402" y="517"/>
                    <a:pt x="433" y="449"/>
                  </a:cubicBezTo>
                  <a:cubicBezTo>
                    <a:pt x="456" y="400"/>
                    <a:pt x="481" y="353"/>
                    <a:pt x="492" y="296"/>
                  </a:cubicBezTo>
                  <a:cubicBezTo>
                    <a:pt x="508" y="323"/>
                    <a:pt x="527" y="348"/>
                    <a:pt x="541" y="376"/>
                  </a:cubicBezTo>
                  <a:cubicBezTo>
                    <a:pt x="567" y="428"/>
                    <a:pt x="584" y="483"/>
                    <a:pt x="583" y="541"/>
                  </a:cubicBezTo>
                  <a:cubicBezTo>
                    <a:pt x="583" y="610"/>
                    <a:pt x="560" y="641"/>
                    <a:pt x="500" y="657"/>
                  </a:cubicBezTo>
                  <a:cubicBezTo>
                    <a:pt x="504" y="611"/>
                    <a:pt x="515" y="565"/>
                    <a:pt x="502" y="518"/>
                  </a:cubicBezTo>
                  <a:cubicBezTo>
                    <a:pt x="491" y="563"/>
                    <a:pt x="492" y="611"/>
                    <a:pt x="469" y="652"/>
                  </a:cubicBezTo>
                  <a:cubicBezTo>
                    <a:pt x="462" y="650"/>
                    <a:pt x="460" y="649"/>
                    <a:pt x="457" y="648"/>
                  </a:cubicBezTo>
                  <a:close/>
                  <a:moveTo>
                    <a:pt x="490" y="1130"/>
                  </a:moveTo>
                  <a:cubicBezTo>
                    <a:pt x="446" y="1106"/>
                    <a:pt x="406" y="1084"/>
                    <a:pt x="366" y="1061"/>
                  </a:cubicBezTo>
                  <a:cubicBezTo>
                    <a:pt x="365" y="1064"/>
                    <a:pt x="363" y="1066"/>
                    <a:pt x="362" y="1068"/>
                  </a:cubicBezTo>
                  <a:cubicBezTo>
                    <a:pt x="398" y="1097"/>
                    <a:pt x="435" y="1125"/>
                    <a:pt x="472" y="1154"/>
                  </a:cubicBezTo>
                  <a:cubicBezTo>
                    <a:pt x="444" y="1176"/>
                    <a:pt x="399" y="1179"/>
                    <a:pt x="329" y="1147"/>
                  </a:cubicBezTo>
                  <a:cubicBezTo>
                    <a:pt x="237" y="1105"/>
                    <a:pt x="181" y="1031"/>
                    <a:pt x="160" y="928"/>
                  </a:cubicBezTo>
                  <a:cubicBezTo>
                    <a:pt x="276" y="898"/>
                    <a:pt x="410" y="959"/>
                    <a:pt x="473" y="1049"/>
                  </a:cubicBezTo>
                  <a:cubicBezTo>
                    <a:pt x="488" y="1070"/>
                    <a:pt x="497" y="1097"/>
                    <a:pt x="490" y="1130"/>
                  </a:cubicBezTo>
                  <a:close/>
                  <a:moveTo>
                    <a:pt x="493" y="1020"/>
                  </a:moveTo>
                  <a:cubicBezTo>
                    <a:pt x="469" y="949"/>
                    <a:pt x="467" y="880"/>
                    <a:pt x="474" y="811"/>
                  </a:cubicBezTo>
                  <a:cubicBezTo>
                    <a:pt x="502" y="930"/>
                    <a:pt x="507" y="985"/>
                    <a:pt x="493" y="1020"/>
                  </a:cubicBezTo>
                  <a:close/>
                  <a:moveTo>
                    <a:pt x="535" y="990"/>
                  </a:moveTo>
                  <a:cubicBezTo>
                    <a:pt x="543" y="972"/>
                    <a:pt x="553" y="954"/>
                    <a:pt x="566" y="940"/>
                  </a:cubicBezTo>
                  <a:cubicBezTo>
                    <a:pt x="598" y="907"/>
                    <a:pt x="635" y="880"/>
                    <a:pt x="684" y="874"/>
                  </a:cubicBezTo>
                  <a:cubicBezTo>
                    <a:pt x="730" y="968"/>
                    <a:pt x="660" y="1145"/>
                    <a:pt x="577" y="1146"/>
                  </a:cubicBezTo>
                  <a:cubicBezTo>
                    <a:pt x="568" y="1085"/>
                    <a:pt x="603" y="1034"/>
                    <a:pt x="620" y="973"/>
                  </a:cubicBezTo>
                  <a:cubicBezTo>
                    <a:pt x="577" y="1016"/>
                    <a:pt x="570" y="1070"/>
                    <a:pt x="549" y="1120"/>
                  </a:cubicBezTo>
                  <a:cubicBezTo>
                    <a:pt x="513" y="1076"/>
                    <a:pt x="513" y="1033"/>
                    <a:pt x="535" y="990"/>
                  </a:cubicBezTo>
                  <a:close/>
                  <a:moveTo>
                    <a:pt x="464" y="1556"/>
                  </a:moveTo>
                  <a:cubicBezTo>
                    <a:pt x="471" y="1556"/>
                    <a:pt x="478" y="1555"/>
                    <a:pt x="485" y="1556"/>
                  </a:cubicBezTo>
                  <a:cubicBezTo>
                    <a:pt x="496" y="1557"/>
                    <a:pt x="507" y="1558"/>
                    <a:pt x="518" y="1561"/>
                  </a:cubicBezTo>
                  <a:cubicBezTo>
                    <a:pt x="611" y="1582"/>
                    <a:pt x="680" y="1638"/>
                    <a:pt x="732" y="1717"/>
                  </a:cubicBezTo>
                  <a:cubicBezTo>
                    <a:pt x="739" y="1728"/>
                    <a:pt x="740" y="1743"/>
                    <a:pt x="744" y="1756"/>
                  </a:cubicBezTo>
                  <a:cubicBezTo>
                    <a:pt x="741" y="1757"/>
                    <a:pt x="739" y="1758"/>
                    <a:pt x="736" y="1760"/>
                  </a:cubicBezTo>
                  <a:cubicBezTo>
                    <a:pt x="686" y="1726"/>
                    <a:pt x="636" y="1692"/>
                    <a:pt x="586" y="1658"/>
                  </a:cubicBezTo>
                  <a:cubicBezTo>
                    <a:pt x="625" y="1714"/>
                    <a:pt x="692" y="1739"/>
                    <a:pt x="734" y="1799"/>
                  </a:cubicBezTo>
                  <a:cubicBezTo>
                    <a:pt x="612" y="1815"/>
                    <a:pt x="466" y="1668"/>
                    <a:pt x="464" y="1556"/>
                  </a:cubicBezTo>
                  <a:close/>
                  <a:moveTo>
                    <a:pt x="517" y="1860"/>
                  </a:moveTo>
                  <a:cubicBezTo>
                    <a:pt x="464" y="1873"/>
                    <a:pt x="413" y="1895"/>
                    <a:pt x="356" y="1915"/>
                  </a:cubicBezTo>
                  <a:cubicBezTo>
                    <a:pt x="437" y="1854"/>
                    <a:pt x="618" y="1801"/>
                    <a:pt x="679" y="1834"/>
                  </a:cubicBezTo>
                  <a:cubicBezTo>
                    <a:pt x="626" y="1843"/>
                    <a:pt x="570" y="1847"/>
                    <a:pt x="517" y="1860"/>
                  </a:cubicBezTo>
                  <a:close/>
                  <a:moveTo>
                    <a:pt x="755" y="2041"/>
                  </a:moveTo>
                  <a:cubicBezTo>
                    <a:pt x="713" y="2100"/>
                    <a:pt x="650" y="2121"/>
                    <a:pt x="583" y="2137"/>
                  </a:cubicBezTo>
                  <a:cubicBezTo>
                    <a:pt x="566" y="2031"/>
                    <a:pt x="627" y="1900"/>
                    <a:pt x="701" y="1878"/>
                  </a:cubicBezTo>
                  <a:cubicBezTo>
                    <a:pt x="716" y="1880"/>
                    <a:pt x="730" y="1883"/>
                    <a:pt x="747" y="1886"/>
                  </a:cubicBezTo>
                  <a:cubicBezTo>
                    <a:pt x="731" y="1941"/>
                    <a:pt x="694" y="1979"/>
                    <a:pt x="666" y="2028"/>
                  </a:cubicBezTo>
                  <a:cubicBezTo>
                    <a:pt x="706" y="2002"/>
                    <a:pt x="740" y="1962"/>
                    <a:pt x="768" y="1907"/>
                  </a:cubicBezTo>
                  <a:cubicBezTo>
                    <a:pt x="786" y="1960"/>
                    <a:pt x="783" y="2003"/>
                    <a:pt x="755" y="2041"/>
                  </a:cubicBezTo>
                  <a:close/>
                  <a:moveTo>
                    <a:pt x="1228" y="1690"/>
                  </a:moveTo>
                  <a:cubicBezTo>
                    <a:pt x="1216" y="1713"/>
                    <a:pt x="1208" y="1729"/>
                    <a:pt x="1199" y="1747"/>
                  </a:cubicBezTo>
                  <a:cubicBezTo>
                    <a:pt x="1173" y="1661"/>
                    <a:pt x="1198" y="1612"/>
                    <a:pt x="1283" y="1588"/>
                  </a:cubicBezTo>
                  <a:cubicBezTo>
                    <a:pt x="1298" y="1634"/>
                    <a:pt x="1296" y="1680"/>
                    <a:pt x="1281" y="1739"/>
                  </a:cubicBezTo>
                  <a:cubicBezTo>
                    <a:pt x="1272" y="1777"/>
                    <a:pt x="1260" y="1814"/>
                    <a:pt x="1231" y="1843"/>
                  </a:cubicBezTo>
                  <a:cubicBezTo>
                    <a:pt x="1208" y="1865"/>
                    <a:pt x="1191" y="1870"/>
                    <a:pt x="1161" y="1864"/>
                  </a:cubicBezTo>
                  <a:cubicBezTo>
                    <a:pt x="1175" y="1805"/>
                    <a:pt x="1232" y="1764"/>
                    <a:pt x="1228" y="1690"/>
                  </a:cubicBezTo>
                  <a:close/>
                  <a:moveTo>
                    <a:pt x="969" y="1680"/>
                  </a:moveTo>
                  <a:cubicBezTo>
                    <a:pt x="966" y="1656"/>
                    <a:pt x="967" y="1632"/>
                    <a:pt x="964" y="1609"/>
                  </a:cubicBezTo>
                  <a:cubicBezTo>
                    <a:pt x="955" y="1519"/>
                    <a:pt x="995" y="1447"/>
                    <a:pt x="1050" y="1377"/>
                  </a:cubicBezTo>
                  <a:cubicBezTo>
                    <a:pt x="1069" y="1405"/>
                    <a:pt x="1089" y="1428"/>
                    <a:pt x="1104" y="1455"/>
                  </a:cubicBezTo>
                  <a:cubicBezTo>
                    <a:pt x="1160" y="1550"/>
                    <a:pt x="1174" y="1654"/>
                    <a:pt x="1152" y="1762"/>
                  </a:cubicBezTo>
                  <a:cubicBezTo>
                    <a:pt x="1147" y="1787"/>
                    <a:pt x="1130" y="1810"/>
                    <a:pt x="1097" y="1816"/>
                  </a:cubicBezTo>
                  <a:cubicBezTo>
                    <a:pt x="1077" y="1748"/>
                    <a:pt x="1056" y="1682"/>
                    <a:pt x="1051" y="1601"/>
                  </a:cubicBezTo>
                  <a:cubicBezTo>
                    <a:pt x="1046" y="1620"/>
                    <a:pt x="1040" y="1629"/>
                    <a:pt x="1041" y="1638"/>
                  </a:cubicBezTo>
                  <a:cubicBezTo>
                    <a:pt x="1048" y="1698"/>
                    <a:pt x="1056" y="1759"/>
                    <a:pt x="1065" y="1825"/>
                  </a:cubicBezTo>
                  <a:cubicBezTo>
                    <a:pt x="1056" y="1820"/>
                    <a:pt x="1047" y="1818"/>
                    <a:pt x="1042" y="1812"/>
                  </a:cubicBezTo>
                  <a:cubicBezTo>
                    <a:pt x="1002" y="1777"/>
                    <a:pt x="975" y="1734"/>
                    <a:pt x="969" y="1680"/>
                  </a:cubicBezTo>
                  <a:close/>
                  <a:moveTo>
                    <a:pt x="828" y="1456"/>
                  </a:moveTo>
                  <a:cubicBezTo>
                    <a:pt x="825" y="1402"/>
                    <a:pt x="844" y="1332"/>
                    <a:pt x="868" y="1293"/>
                  </a:cubicBezTo>
                  <a:cubicBezTo>
                    <a:pt x="854" y="1351"/>
                    <a:pt x="841" y="1403"/>
                    <a:pt x="828" y="1456"/>
                  </a:cubicBezTo>
                  <a:close/>
                  <a:moveTo>
                    <a:pt x="2802" y="0"/>
                  </a:moveTo>
                  <a:cubicBezTo>
                    <a:pt x="2611" y="0"/>
                    <a:pt x="2611" y="0"/>
                    <a:pt x="2611" y="0"/>
                  </a:cubicBezTo>
                  <a:cubicBezTo>
                    <a:pt x="2617" y="2"/>
                    <a:pt x="2623" y="4"/>
                    <a:pt x="2629" y="7"/>
                  </a:cubicBezTo>
                  <a:cubicBezTo>
                    <a:pt x="2593" y="53"/>
                    <a:pt x="2559" y="97"/>
                    <a:pt x="2524" y="141"/>
                  </a:cubicBezTo>
                  <a:cubicBezTo>
                    <a:pt x="2526" y="143"/>
                    <a:pt x="2529" y="145"/>
                    <a:pt x="2531" y="146"/>
                  </a:cubicBezTo>
                  <a:cubicBezTo>
                    <a:pt x="2569" y="107"/>
                    <a:pt x="2608" y="68"/>
                    <a:pt x="2653" y="23"/>
                  </a:cubicBezTo>
                  <a:cubicBezTo>
                    <a:pt x="2653" y="97"/>
                    <a:pt x="2615" y="143"/>
                    <a:pt x="2575" y="184"/>
                  </a:cubicBezTo>
                  <a:cubicBezTo>
                    <a:pt x="2536" y="223"/>
                    <a:pt x="2491" y="257"/>
                    <a:pt x="2428" y="257"/>
                  </a:cubicBezTo>
                  <a:cubicBezTo>
                    <a:pt x="2455" y="155"/>
                    <a:pt x="2509" y="74"/>
                    <a:pt x="2586" y="7"/>
                  </a:cubicBezTo>
                  <a:cubicBezTo>
                    <a:pt x="2590" y="3"/>
                    <a:pt x="2594" y="1"/>
                    <a:pt x="2598" y="0"/>
                  </a:cubicBezTo>
                  <a:cubicBezTo>
                    <a:pt x="2411" y="0"/>
                    <a:pt x="2411" y="0"/>
                    <a:pt x="2411" y="0"/>
                  </a:cubicBezTo>
                  <a:cubicBezTo>
                    <a:pt x="2449" y="15"/>
                    <a:pt x="2488" y="24"/>
                    <a:pt x="2531" y="21"/>
                  </a:cubicBezTo>
                  <a:cubicBezTo>
                    <a:pt x="2531" y="21"/>
                    <a:pt x="2532" y="23"/>
                    <a:pt x="2533" y="24"/>
                  </a:cubicBezTo>
                  <a:cubicBezTo>
                    <a:pt x="2467" y="99"/>
                    <a:pt x="2415" y="196"/>
                    <a:pt x="2403" y="271"/>
                  </a:cubicBezTo>
                  <a:cubicBezTo>
                    <a:pt x="2423" y="283"/>
                    <a:pt x="2444" y="280"/>
                    <a:pt x="2466" y="274"/>
                  </a:cubicBezTo>
                  <a:cubicBezTo>
                    <a:pt x="2537" y="254"/>
                    <a:pt x="2586" y="204"/>
                    <a:pt x="2632" y="150"/>
                  </a:cubicBezTo>
                  <a:cubicBezTo>
                    <a:pt x="2639" y="142"/>
                    <a:pt x="2646" y="133"/>
                    <a:pt x="2653" y="125"/>
                  </a:cubicBezTo>
                  <a:cubicBezTo>
                    <a:pt x="2654" y="124"/>
                    <a:pt x="2656" y="125"/>
                    <a:pt x="2661" y="124"/>
                  </a:cubicBezTo>
                  <a:cubicBezTo>
                    <a:pt x="2680" y="211"/>
                    <a:pt x="2704" y="296"/>
                    <a:pt x="2761" y="368"/>
                  </a:cubicBezTo>
                  <a:cubicBezTo>
                    <a:pt x="2827" y="311"/>
                    <a:pt x="2845" y="235"/>
                    <a:pt x="2848" y="155"/>
                  </a:cubicBezTo>
                  <a:cubicBezTo>
                    <a:pt x="2851" y="98"/>
                    <a:pt x="2835" y="46"/>
                    <a:pt x="2802" y="0"/>
                  </a:cubicBezTo>
                  <a:close/>
                  <a:moveTo>
                    <a:pt x="2769" y="335"/>
                  </a:moveTo>
                  <a:cubicBezTo>
                    <a:pt x="2723" y="280"/>
                    <a:pt x="2680" y="171"/>
                    <a:pt x="2685" y="108"/>
                  </a:cubicBezTo>
                  <a:cubicBezTo>
                    <a:pt x="2687" y="76"/>
                    <a:pt x="2685" y="37"/>
                    <a:pt x="2727" y="17"/>
                  </a:cubicBezTo>
                  <a:cubicBezTo>
                    <a:pt x="2746" y="57"/>
                    <a:pt x="2743" y="100"/>
                    <a:pt x="2758" y="139"/>
                  </a:cubicBezTo>
                  <a:cubicBezTo>
                    <a:pt x="2774" y="97"/>
                    <a:pt x="2754" y="57"/>
                    <a:pt x="2756" y="13"/>
                  </a:cubicBezTo>
                  <a:cubicBezTo>
                    <a:pt x="2785" y="26"/>
                    <a:pt x="2806" y="44"/>
                    <a:pt x="2814" y="72"/>
                  </a:cubicBezTo>
                  <a:cubicBezTo>
                    <a:pt x="2843" y="167"/>
                    <a:pt x="2822" y="253"/>
                    <a:pt x="2769" y="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BB02557A-7053-4340-A874-8AB926A8EDA1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518889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284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0"/>
            <a:ext cx="9144000" cy="6907530"/>
          </a:xfrm>
          <a:custGeom>
            <a:avLst/>
            <a:gdLst/>
            <a:ahLst/>
            <a:cxnLst/>
            <a:rect l="0" t="0" r="r" b="b"/>
            <a:pathLst>
              <a:path w="2880" h="2178">
                <a:moveTo>
                  <a:pt x="1180" y="1620"/>
                </a:moveTo>
                <a:cubicBezTo>
                  <a:pt x="1167" y="1517"/>
                  <a:pt x="1118" y="1433"/>
                  <a:pt x="1057" y="1352"/>
                </a:cubicBezTo>
                <a:cubicBezTo>
                  <a:pt x="1050" y="1356"/>
                  <a:pt x="1041" y="1358"/>
                  <a:pt x="1037" y="1363"/>
                </a:cubicBezTo>
                <a:cubicBezTo>
                  <a:pt x="977" y="1434"/>
                  <a:pt x="937" y="1510"/>
                  <a:pt x="945" y="1608"/>
                </a:cubicBezTo>
                <a:cubicBezTo>
                  <a:pt x="950" y="1669"/>
                  <a:pt x="952" y="1730"/>
                  <a:pt x="971" y="1789"/>
                </a:cubicBezTo>
                <a:cubicBezTo>
                  <a:pt x="886" y="1703"/>
                  <a:pt x="834" y="1605"/>
                  <a:pt x="850" y="1479"/>
                </a:cubicBezTo>
                <a:cubicBezTo>
                  <a:pt x="858" y="1414"/>
                  <a:pt x="868" y="1349"/>
                  <a:pt x="897" y="1289"/>
                </a:cubicBezTo>
                <a:cubicBezTo>
                  <a:pt x="932" y="1215"/>
                  <a:pt x="971" y="1142"/>
                  <a:pt x="1039" y="1086"/>
                </a:cubicBezTo>
                <a:cubicBezTo>
                  <a:pt x="1119" y="1180"/>
                  <a:pt x="1292" y="1206"/>
                  <a:pt x="1434" y="1082"/>
                </a:cubicBezTo>
                <a:cubicBezTo>
                  <a:pt x="1428" y="1035"/>
                  <a:pt x="1391" y="1016"/>
                  <a:pt x="1352" y="1000"/>
                </a:cubicBezTo>
                <a:cubicBezTo>
                  <a:pt x="1330" y="990"/>
                  <a:pt x="1305" y="985"/>
                  <a:pt x="1282" y="979"/>
                </a:cubicBezTo>
                <a:cubicBezTo>
                  <a:pt x="1312" y="919"/>
                  <a:pt x="1341" y="862"/>
                  <a:pt x="1371" y="804"/>
                </a:cubicBezTo>
                <a:cubicBezTo>
                  <a:pt x="1360" y="797"/>
                  <a:pt x="1353" y="790"/>
                  <a:pt x="1346" y="789"/>
                </a:cubicBezTo>
                <a:cubicBezTo>
                  <a:pt x="1284" y="782"/>
                  <a:pt x="1223" y="794"/>
                  <a:pt x="1168" y="822"/>
                </a:cubicBezTo>
                <a:cubicBezTo>
                  <a:pt x="1126" y="843"/>
                  <a:pt x="1101" y="885"/>
                  <a:pt x="1075" y="923"/>
                </a:cubicBezTo>
                <a:cubicBezTo>
                  <a:pt x="1051" y="957"/>
                  <a:pt x="1040" y="996"/>
                  <a:pt x="1034" y="1036"/>
                </a:cubicBezTo>
                <a:cubicBezTo>
                  <a:pt x="1031" y="1051"/>
                  <a:pt x="1029" y="1067"/>
                  <a:pt x="1005" y="1073"/>
                </a:cubicBezTo>
                <a:cubicBezTo>
                  <a:pt x="1024" y="1013"/>
                  <a:pt x="1017" y="957"/>
                  <a:pt x="1002" y="901"/>
                </a:cubicBezTo>
                <a:cubicBezTo>
                  <a:pt x="987" y="842"/>
                  <a:pt x="950" y="797"/>
                  <a:pt x="907" y="754"/>
                </a:cubicBezTo>
                <a:cubicBezTo>
                  <a:pt x="849" y="812"/>
                  <a:pt x="829" y="885"/>
                  <a:pt x="827" y="963"/>
                </a:cubicBezTo>
                <a:cubicBezTo>
                  <a:pt x="825" y="1041"/>
                  <a:pt x="847" y="1112"/>
                  <a:pt x="907" y="1169"/>
                </a:cubicBezTo>
                <a:cubicBezTo>
                  <a:pt x="825" y="1294"/>
                  <a:pt x="782" y="1427"/>
                  <a:pt x="792" y="1577"/>
                </a:cubicBezTo>
                <a:cubicBezTo>
                  <a:pt x="693" y="1473"/>
                  <a:pt x="625" y="1351"/>
                  <a:pt x="567" y="1221"/>
                </a:cubicBezTo>
                <a:cubicBezTo>
                  <a:pt x="587" y="1204"/>
                  <a:pt x="606" y="1191"/>
                  <a:pt x="622" y="1174"/>
                </a:cubicBezTo>
                <a:cubicBezTo>
                  <a:pt x="674" y="1120"/>
                  <a:pt x="707" y="1055"/>
                  <a:pt x="718" y="982"/>
                </a:cubicBezTo>
                <a:cubicBezTo>
                  <a:pt x="723" y="947"/>
                  <a:pt x="718" y="910"/>
                  <a:pt x="715" y="874"/>
                </a:cubicBezTo>
                <a:cubicBezTo>
                  <a:pt x="714" y="859"/>
                  <a:pt x="702" y="854"/>
                  <a:pt x="687" y="854"/>
                </a:cubicBezTo>
                <a:cubicBezTo>
                  <a:pt x="648" y="852"/>
                  <a:pt x="617" y="873"/>
                  <a:pt x="588" y="894"/>
                </a:cubicBezTo>
                <a:cubicBezTo>
                  <a:pt x="564" y="910"/>
                  <a:pt x="545" y="933"/>
                  <a:pt x="522" y="955"/>
                </a:cubicBezTo>
                <a:cubicBezTo>
                  <a:pt x="505" y="892"/>
                  <a:pt x="503" y="827"/>
                  <a:pt x="499" y="758"/>
                </a:cubicBezTo>
                <a:cubicBezTo>
                  <a:pt x="520" y="765"/>
                  <a:pt x="538" y="773"/>
                  <a:pt x="556" y="776"/>
                </a:cubicBezTo>
                <a:cubicBezTo>
                  <a:pt x="601" y="782"/>
                  <a:pt x="637" y="759"/>
                  <a:pt x="667" y="729"/>
                </a:cubicBezTo>
                <a:cubicBezTo>
                  <a:pt x="699" y="695"/>
                  <a:pt x="721" y="654"/>
                  <a:pt x="731" y="608"/>
                </a:cubicBezTo>
                <a:cubicBezTo>
                  <a:pt x="737" y="583"/>
                  <a:pt x="745" y="559"/>
                  <a:pt x="752" y="535"/>
                </a:cubicBezTo>
                <a:cubicBezTo>
                  <a:pt x="764" y="495"/>
                  <a:pt x="782" y="460"/>
                  <a:pt x="831" y="438"/>
                </a:cubicBezTo>
                <a:cubicBezTo>
                  <a:pt x="783" y="424"/>
                  <a:pt x="741" y="419"/>
                  <a:pt x="705" y="433"/>
                </a:cubicBezTo>
                <a:cubicBezTo>
                  <a:pt x="670" y="446"/>
                  <a:pt x="640" y="474"/>
                  <a:pt x="604" y="498"/>
                </a:cubicBezTo>
                <a:cubicBezTo>
                  <a:pt x="587" y="400"/>
                  <a:pt x="540" y="316"/>
                  <a:pt x="474" y="236"/>
                </a:cubicBezTo>
                <a:cubicBezTo>
                  <a:pt x="470" y="245"/>
                  <a:pt x="466" y="250"/>
                  <a:pt x="466" y="254"/>
                </a:cubicBezTo>
                <a:cubicBezTo>
                  <a:pt x="473" y="305"/>
                  <a:pt x="451" y="350"/>
                  <a:pt x="434" y="395"/>
                </a:cubicBezTo>
                <a:cubicBezTo>
                  <a:pt x="420" y="433"/>
                  <a:pt x="402" y="469"/>
                  <a:pt x="386" y="506"/>
                </a:cubicBezTo>
                <a:cubicBezTo>
                  <a:pt x="358" y="501"/>
                  <a:pt x="327" y="496"/>
                  <a:pt x="296" y="489"/>
                </a:cubicBezTo>
                <a:cubicBezTo>
                  <a:pt x="265" y="482"/>
                  <a:pt x="235" y="473"/>
                  <a:pt x="202" y="465"/>
                </a:cubicBezTo>
                <a:cubicBezTo>
                  <a:pt x="182" y="541"/>
                  <a:pt x="227" y="600"/>
                  <a:pt x="269" y="658"/>
                </a:cubicBezTo>
                <a:cubicBezTo>
                  <a:pt x="314" y="717"/>
                  <a:pt x="371" y="758"/>
                  <a:pt x="452" y="751"/>
                </a:cubicBezTo>
                <a:cubicBezTo>
                  <a:pt x="451" y="794"/>
                  <a:pt x="448" y="833"/>
                  <a:pt x="450" y="872"/>
                </a:cubicBezTo>
                <a:cubicBezTo>
                  <a:pt x="451" y="911"/>
                  <a:pt x="455" y="950"/>
                  <a:pt x="459" y="996"/>
                </a:cubicBezTo>
                <a:cubicBezTo>
                  <a:pt x="362" y="918"/>
                  <a:pt x="259" y="880"/>
                  <a:pt x="137" y="909"/>
                </a:cubicBezTo>
                <a:cubicBezTo>
                  <a:pt x="132" y="941"/>
                  <a:pt x="147" y="969"/>
                  <a:pt x="158" y="997"/>
                </a:cubicBezTo>
                <a:cubicBezTo>
                  <a:pt x="184" y="1069"/>
                  <a:pt x="239" y="1117"/>
                  <a:pt x="301" y="1157"/>
                </a:cubicBezTo>
                <a:cubicBezTo>
                  <a:pt x="371" y="1203"/>
                  <a:pt x="451" y="1225"/>
                  <a:pt x="534" y="1247"/>
                </a:cubicBezTo>
                <a:cubicBezTo>
                  <a:pt x="575" y="1355"/>
                  <a:pt x="625" y="1461"/>
                  <a:pt x="693" y="1557"/>
                </a:cubicBezTo>
                <a:cubicBezTo>
                  <a:pt x="760" y="1652"/>
                  <a:pt x="837" y="1740"/>
                  <a:pt x="912" y="1835"/>
                </a:cubicBezTo>
                <a:cubicBezTo>
                  <a:pt x="883" y="1826"/>
                  <a:pt x="856" y="1817"/>
                  <a:pt x="830" y="1809"/>
                </a:cubicBezTo>
                <a:cubicBezTo>
                  <a:pt x="751" y="1649"/>
                  <a:pt x="633" y="1546"/>
                  <a:pt x="446" y="1532"/>
                </a:cubicBezTo>
                <a:cubicBezTo>
                  <a:pt x="441" y="1593"/>
                  <a:pt x="459" y="1644"/>
                  <a:pt x="495" y="1687"/>
                </a:cubicBezTo>
                <a:cubicBezTo>
                  <a:pt x="528" y="1727"/>
                  <a:pt x="568" y="1762"/>
                  <a:pt x="607" y="1802"/>
                </a:cubicBezTo>
                <a:cubicBezTo>
                  <a:pt x="493" y="1812"/>
                  <a:pt x="395" y="1861"/>
                  <a:pt x="296" y="1920"/>
                </a:cubicBezTo>
                <a:cubicBezTo>
                  <a:pt x="280" y="1912"/>
                  <a:pt x="261" y="1904"/>
                  <a:pt x="243" y="1893"/>
                </a:cubicBezTo>
                <a:cubicBezTo>
                  <a:pt x="166" y="1849"/>
                  <a:pt x="87" y="1856"/>
                  <a:pt x="9" y="1888"/>
                </a:cubicBezTo>
                <a:cubicBezTo>
                  <a:pt x="6" y="1889"/>
                  <a:pt x="3" y="1891"/>
                  <a:pt x="0" y="1892"/>
                </a:cubicBezTo>
                <a:cubicBezTo>
                  <a:pt x="0" y="1917"/>
                  <a:pt x="0" y="1917"/>
                  <a:pt x="0" y="1917"/>
                </a:cubicBezTo>
                <a:cubicBezTo>
                  <a:pt x="67" y="1891"/>
                  <a:pt x="155" y="1890"/>
                  <a:pt x="198" y="1923"/>
                </a:cubicBezTo>
                <a:cubicBezTo>
                  <a:pt x="150" y="1930"/>
                  <a:pt x="100" y="1936"/>
                  <a:pt x="50" y="1943"/>
                </a:cubicBezTo>
                <a:cubicBezTo>
                  <a:pt x="51" y="1946"/>
                  <a:pt x="51" y="1948"/>
                  <a:pt x="51" y="1951"/>
                </a:cubicBezTo>
                <a:cubicBezTo>
                  <a:pt x="106" y="1956"/>
                  <a:pt x="162" y="1936"/>
                  <a:pt x="218" y="1954"/>
                </a:cubicBezTo>
                <a:cubicBezTo>
                  <a:pt x="155" y="2028"/>
                  <a:pt x="74" y="2038"/>
                  <a:pt x="0" y="2009"/>
                </a:cubicBezTo>
                <a:cubicBezTo>
                  <a:pt x="0" y="2030"/>
                  <a:pt x="0" y="2030"/>
                  <a:pt x="0" y="2030"/>
                </a:cubicBezTo>
                <a:cubicBezTo>
                  <a:pt x="39" y="2043"/>
                  <a:pt x="79" y="2049"/>
                  <a:pt x="122" y="2043"/>
                </a:cubicBezTo>
                <a:cubicBezTo>
                  <a:pt x="123" y="2043"/>
                  <a:pt x="124" y="2045"/>
                  <a:pt x="125" y="2046"/>
                </a:cubicBezTo>
                <a:cubicBezTo>
                  <a:pt x="98" y="2081"/>
                  <a:pt x="74" y="2120"/>
                  <a:pt x="55" y="2160"/>
                </a:cubicBezTo>
                <a:cubicBezTo>
                  <a:pt x="55" y="2160"/>
                  <a:pt x="55" y="2160"/>
                  <a:pt x="55" y="2161"/>
                </a:cubicBezTo>
                <a:cubicBezTo>
                  <a:pt x="78" y="2161"/>
                  <a:pt x="78" y="2161"/>
                  <a:pt x="78" y="2161"/>
                </a:cubicBezTo>
                <a:cubicBezTo>
                  <a:pt x="78" y="2160"/>
                  <a:pt x="78" y="2160"/>
                  <a:pt x="78" y="2160"/>
                </a:cubicBezTo>
                <a:cubicBezTo>
                  <a:pt x="103" y="2110"/>
                  <a:pt x="136" y="2066"/>
                  <a:pt x="176" y="2026"/>
                </a:cubicBezTo>
                <a:cubicBezTo>
                  <a:pt x="189" y="2013"/>
                  <a:pt x="203" y="2016"/>
                  <a:pt x="219" y="2023"/>
                </a:cubicBezTo>
                <a:cubicBezTo>
                  <a:pt x="188" y="2070"/>
                  <a:pt x="157" y="2115"/>
                  <a:pt x="127" y="2160"/>
                </a:cubicBezTo>
                <a:cubicBezTo>
                  <a:pt x="127" y="2160"/>
                  <a:pt x="126" y="2160"/>
                  <a:pt x="126" y="2161"/>
                </a:cubicBezTo>
                <a:cubicBezTo>
                  <a:pt x="137" y="2161"/>
                  <a:pt x="137" y="2161"/>
                  <a:pt x="137" y="2161"/>
                </a:cubicBezTo>
                <a:cubicBezTo>
                  <a:pt x="137" y="2160"/>
                  <a:pt x="137" y="2160"/>
                  <a:pt x="138" y="2160"/>
                </a:cubicBezTo>
                <a:cubicBezTo>
                  <a:pt x="171" y="2121"/>
                  <a:pt x="205" y="2082"/>
                  <a:pt x="245" y="2037"/>
                </a:cubicBezTo>
                <a:cubicBezTo>
                  <a:pt x="248" y="2088"/>
                  <a:pt x="233" y="2127"/>
                  <a:pt x="210" y="2160"/>
                </a:cubicBezTo>
                <a:cubicBezTo>
                  <a:pt x="210" y="2160"/>
                  <a:pt x="210" y="2160"/>
                  <a:pt x="210" y="2161"/>
                </a:cubicBezTo>
                <a:cubicBezTo>
                  <a:pt x="236" y="2161"/>
                  <a:pt x="236" y="2161"/>
                  <a:pt x="236" y="2161"/>
                </a:cubicBezTo>
                <a:cubicBezTo>
                  <a:pt x="236" y="2160"/>
                  <a:pt x="236" y="2160"/>
                  <a:pt x="236" y="2160"/>
                </a:cubicBezTo>
                <a:cubicBezTo>
                  <a:pt x="241" y="2153"/>
                  <a:pt x="246" y="2146"/>
                  <a:pt x="251" y="2139"/>
                </a:cubicBezTo>
                <a:cubicBezTo>
                  <a:pt x="252" y="2138"/>
                  <a:pt x="254" y="2139"/>
                  <a:pt x="259" y="2138"/>
                </a:cubicBezTo>
                <a:cubicBezTo>
                  <a:pt x="261" y="2145"/>
                  <a:pt x="263" y="2153"/>
                  <a:pt x="265" y="2160"/>
                </a:cubicBezTo>
                <a:cubicBezTo>
                  <a:pt x="265" y="2160"/>
                  <a:pt x="266" y="2160"/>
                  <a:pt x="266" y="2161"/>
                </a:cubicBezTo>
                <a:cubicBezTo>
                  <a:pt x="287" y="2161"/>
                  <a:pt x="287" y="2161"/>
                  <a:pt x="287" y="2161"/>
                </a:cubicBezTo>
                <a:cubicBezTo>
                  <a:pt x="286" y="2160"/>
                  <a:pt x="286" y="2160"/>
                  <a:pt x="286" y="2160"/>
                </a:cubicBezTo>
                <a:cubicBezTo>
                  <a:pt x="283" y="2146"/>
                  <a:pt x="282" y="2132"/>
                  <a:pt x="282" y="2120"/>
                </a:cubicBezTo>
                <a:cubicBezTo>
                  <a:pt x="282" y="2088"/>
                  <a:pt x="277" y="2050"/>
                  <a:pt x="318" y="2027"/>
                </a:cubicBezTo>
                <a:cubicBezTo>
                  <a:pt x="340" y="2066"/>
                  <a:pt x="340" y="2108"/>
                  <a:pt x="357" y="2146"/>
                </a:cubicBezTo>
                <a:cubicBezTo>
                  <a:pt x="370" y="2104"/>
                  <a:pt x="348" y="2064"/>
                  <a:pt x="347" y="2021"/>
                </a:cubicBezTo>
                <a:cubicBezTo>
                  <a:pt x="377" y="2031"/>
                  <a:pt x="399" y="2049"/>
                  <a:pt x="409" y="2076"/>
                </a:cubicBezTo>
                <a:cubicBezTo>
                  <a:pt x="420" y="2104"/>
                  <a:pt x="425" y="2132"/>
                  <a:pt x="427" y="2160"/>
                </a:cubicBezTo>
                <a:cubicBezTo>
                  <a:pt x="427" y="2160"/>
                  <a:pt x="427" y="2160"/>
                  <a:pt x="427" y="2161"/>
                </a:cubicBezTo>
                <a:cubicBezTo>
                  <a:pt x="448" y="2161"/>
                  <a:pt x="448" y="2161"/>
                  <a:pt x="448" y="2161"/>
                </a:cubicBezTo>
                <a:cubicBezTo>
                  <a:pt x="448" y="2160"/>
                  <a:pt x="448" y="2160"/>
                  <a:pt x="448" y="2160"/>
                </a:cubicBezTo>
                <a:cubicBezTo>
                  <a:pt x="448" y="2159"/>
                  <a:pt x="448" y="2158"/>
                  <a:pt x="448" y="2157"/>
                </a:cubicBezTo>
                <a:cubicBezTo>
                  <a:pt x="447" y="2075"/>
                  <a:pt x="410" y="2009"/>
                  <a:pt x="340" y="1954"/>
                </a:cubicBezTo>
                <a:cubicBezTo>
                  <a:pt x="444" y="1898"/>
                  <a:pt x="546" y="1862"/>
                  <a:pt x="664" y="1864"/>
                </a:cubicBezTo>
                <a:cubicBezTo>
                  <a:pt x="580" y="1944"/>
                  <a:pt x="544" y="2037"/>
                  <a:pt x="564" y="2149"/>
                </a:cubicBezTo>
                <a:cubicBezTo>
                  <a:pt x="668" y="2178"/>
                  <a:pt x="832" y="2048"/>
                  <a:pt x="839" y="1886"/>
                </a:cubicBezTo>
                <a:cubicBezTo>
                  <a:pt x="915" y="1909"/>
                  <a:pt x="985" y="1941"/>
                  <a:pt x="1037" y="2003"/>
                </a:cubicBezTo>
                <a:cubicBezTo>
                  <a:pt x="1053" y="2022"/>
                  <a:pt x="1066" y="2043"/>
                  <a:pt x="1093" y="2048"/>
                </a:cubicBezTo>
                <a:cubicBezTo>
                  <a:pt x="1101" y="2050"/>
                  <a:pt x="1109" y="2059"/>
                  <a:pt x="1114" y="2066"/>
                </a:cubicBezTo>
                <a:cubicBezTo>
                  <a:pt x="1135" y="2097"/>
                  <a:pt x="1154" y="2128"/>
                  <a:pt x="1170" y="2160"/>
                </a:cubicBezTo>
                <a:cubicBezTo>
                  <a:pt x="1171" y="2160"/>
                  <a:pt x="1171" y="2160"/>
                  <a:pt x="1171" y="2161"/>
                </a:cubicBezTo>
                <a:cubicBezTo>
                  <a:pt x="1198" y="2161"/>
                  <a:pt x="1198" y="2161"/>
                  <a:pt x="1198" y="2161"/>
                </a:cubicBezTo>
                <a:cubicBezTo>
                  <a:pt x="1198" y="2160"/>
                  <a:pt x="1198" y="2160"/>
                  <a:pt x="1198" y="2160"/>
                </a:cubicBezTo>
                <a:cubicBezTo>
                  <a:pt x="1194" y="2144"/>
                  <a:pt x="1194" y="2126"/>
                  <a:pt x="1201" y="2105"/>
                </a:cubicBezTo>
                <a:cubicBezTo>
                  <a:pt x="1178" y="2119"/>
                  <a:pt x="1167" y="2113"/>
                  <a:pt x="1159" y="2097"/>
                </a:cubicBezTo>
                <a:cubicBezTo>
                  <a:pt x="1153" y="2083"/>
                  <a:pt x="1142" y="2070"/>
                  <a:pt x="1137" y="2056"/>
                </a:cubicBezTo>
                <a:cubicBezTo>
                  <a:pt x="1130" y="2033"/>
                  <a:pt x="1117" y="2020"/>
                  <a:pt x="1092" y="2019"/>
                </a:cubicBezTo>
                <a:cubicBezTo>
                  <a:pt x="1089" y="1975"/>
                  <a:pt x="1056" y="1957"/>
                  <a:pt x="1023" y="1941"/>
                </a:cubicBezTo>
                <a:cubicBezTo>
                  <a:pt x="965" y="1913"/>
                  <a:pt x="910" y="1881"/>
                  <a:pt x="847" y="1863"/>
                </a:cubicBezTo>
                <a:cubicBezTo>
                  <a:pt x="831" y="1858"/>
                  <a:pt x="822" y="1851"/>
                  <a:pt x="831" y="1834"/>
                </a:cubicBezTo>
                <a:cubicBezTo>
                  <a:pt x="902" y="1842"/>
                  <a:pt x="952" y="1894"/>
                  <a:pt x="1016" y="1919"/>
                </a:cubicBezTo>
                <a:cubicBezTo>
                  <a:pt x="1014" y="1908"/>
                  <a:pt x="1011" y="1900"/>
                  <a:pt x="1005" y="1893"/>
                </a:cubicBezTo>
                <a:cubicBezTo>
                  <a:pt x="941" y="1821"/>
                  <a:pt x="878" y="1749"/>
                  <a:pt x="812" y="1679"/>
                </a:cubicBezTo>
                <a:cubicBezTo>
                  <a:pt x="749" y="1610"/>
                  <a:pt x="698" y="1534"/>
                  <a:pt x="652" y="1453"/>
                </a:cubicBezTo>
                <a:cubicBezTo>
                  <a:pt x="643" y="1438"/>
                  <a:pt x="636" y="1421"/>
                  <a:pt x="629" y="1405"/>
                </a:cubicBezTo>
                <a:cubicBezTo>
                  <a:pt x="655" y="1432"/>
                  <a:pt x="672" y="1464"/>
                  <a:pt x="693" y="1494"/>
                </a:cubicBezTo>
                <a:cubicBezTo>
                  <a:pt x="765" y="1593"/>
                  <a:pt x="844" y="1687"/>
                  <a:pt x="927" y="1778"/>
                </a:cubicBezTo>
                <a:cubicBezTo>
                  <a:pt x="994" y="1852"/>
                  <a:pt x="1064" y="1925"/>
                  <a:pt x="1133" y="1998"/>
                </a:cubicBezTo>
                <a:cubicBezTo>
                  <a:pt x="1180" y="2048"/>
                  <a:pt x="1218" y="2102"/>
                  <a:pt x="1251" y="2160"/>
                </a:cubicBezTo>
                <a:cubicBezTo>
                  <a:pt x="1251" y="2160"/>
                  <a:pt x="1251" y="2160"/>
                  <a:pt x="1251" y="2161"/>
                </a:cubicBezTo>
                <a:cubicBezTo>
                  <a:pt x="1275" y="2161"/>
                  <a:pt x="1275" y="2161"/>
                  <a:pt x="1275" y="2161"/>
                </a:cubicBezTo>
                <a:cubicBezTo>
                  <a:pt x="1275" y="2160"/>
                  <a:pt x="1275" y="2160"/>
                  <a:pt x="1275" y="2160"/>
                </a:cubicBezTo>
                <a:cubicBezTo>
                  <a:pt x="1240" y="2095"/>
                  <a:pt x="1196" y="2036"/>
                  <a:pt x="1145" y="1980"/>
                </a:cubicBezTo>
                <a:cubicBezTo>
                  <a:pt x="1136" y="1970"/>
                  <a:pt x="1128" y="1958"/>
                  <a:pt x="1118" y="1945"/>
                </a:cubicBezTo>
                <a:cubicBezTo>
                  <a:pt x="1128" y="1941"/>
                  <a:pt x="1135" y="1937"/>
                  <a:pt x="1142" y="1935"/>
                </a:cubicBezTo>
                <a:cubicBezTo>
                  <a:pt x="1221" y="1911"/>
                  <a:pt x="1263" y="1851"/>
                  <a:pt x="1290" y="1780"/>
                </a:cubicBezTo>
                <a:cubicBezTo>
                  <a:pt x="1305" y="1742"/>
                  <a:pt x="1309" y="1698"/>
                  <a:pt x="1313" y="1657"/>
                </a:cubicBezTo>
                <a:cubicBezTo>
                  <a:pt x="1315" y="1627"/>
                  <a:pt x="1307" y="1596"/>
                  <a:pt x="1304" y="1566"/>
                </a:cubicBezTo>
                <a:cubicBezTo>
                  <a:pt x="1252" y="1562"/>
                  <a:pt x="1221" y="1597"/>
                  <a:pt x="1180" y="1620"/>
                </a:cubicBezTo>
                <a:close/>
                <a:moveTo>
                  <a:pt x="1414" y="1071"/>
                </a:moveTo>
                <a:cubicBezTo>
                  <a:pt x="1355" y="1123"/>
                  <a:pt x="1290" y="1148"/>
                  <a:pt x="1216" y="1146"/>
                </a:cubicBezTo>
                <a:cubicBezTo>
                  <a:pt x="1180" y="1145"/>
                  <a:pt x="1145" y="1138"/>
                  <a:pt x="1119" y="1100"/>
                </a:cubicBezTo>
                <a:cubicBezTo>
                  <a:pt x="1178" y="1089"/>
                  <a:pt x="1236" y="1094"/>
                  <a:pt x="1288" y="1066"/>
                </a:cubicBezTo>
                <a:cubicBezTo>
                  <a:pt x="1249" y="1067"/>
                  <a:pt x="1209" y="1067"/>
                  <a:pt x="1161" y="1068"/>
                </a:cubicBezTo>
                <a:cubicBezTo>
                  <a:pt x="1197" y="1044"/>
                  <a:pt x="1227" y="1025"/>
                  <a:pt x="1257" y="1005"/>
                </a:cubicBezTo>
                <a:cubicBezTo>
                  <a:pt x="1260" y="1003"/>
                  <a:pt x="1265" y="1004"/>
                  <a:pt x="1269" y="1004"/>
                </a:cubicBezTo>
                <a:cubicBezTo>
                  <a:pt x="1324" y="1008"/>
                  <a:pt x="1373" y="1023"/>
                  <a:pt x="1414" y="1071"/>
                </a:cubicBezTo>
                <a:close/>
                <a:moveTo>
                  <a:pt x="1093" y="932"/>
                </a:moveTo>
                <a:cubicBezTo>
                  <a:pt x="1125" y="881"/>
                  <a:pt x="1162" y="837"/>
                  <a:pt x="1225" y="824"/>
                </a:cubicBezTo>
                <a:cubicBezTo>
                  <a:pt x="1261" y="817"/>
                  <a:pt x="1297" y="802"/>
                  <a:pt x="1344" y="810"/>
                </a:cubicBezTo>
                <a:cubicBezTo>
                  <a:pt x="1310" y="862"/>
                  <a:pt x="1297" y="920"/>
                  <a:pt x="1258" y="965"/>
                </a:cubicBezTo>
                <a:cubicBezTo>
                  <a:pt x="1220" y="1009"/>
                  <a:pt x="1179" y="1039"/>
                  <a:pt x="1112" y="1025"/>
                </a:cubicBezTo>
                <a:cubicBezTo>
                  <a:pt x="1122" y="1008"/>
                  <a:pt x="1129" y="994"/>
                  <a:pt x="1138" y="982"/>
                </a:cubicBezTo>
                <a:cubicBezTo>
                  <a:pt x="1147" y="970"/>
                  <a:pt x="1159" y="960"/>
                  <a:pt x="1170" y="949"/>
                </a:cubicBezTo>
                <a:cubicBezTo>
                  <a:pt x="1179" y="939"/>
                  <a:pt x="1189" y="930"/>
                  <a:pt x="1198" y="920"/>
                </a:cubicBezTo>
                <a:cubicBezTo>
                  <a:pt x="1148" y="934"/>
                  <a:pt x="1117" y="971"/>
                  <a:pt x="1086" y="1010"/>
                </a:cubicBezTo>
                <a:cubicBezTo>
                  <a:pt x="1069" y="979"/>
                  <a:pt x="1079" y="954"/>
                  <a:pt x="1093" y="932"/>
                </a:cubicBezTo>
                <a:close/>
                <a:moveTo>
                  <a:pt x="907" y="1084"/>
                </a:moveTo>
                <a:cubicBezTo>
                  <a:pt x="875" y="1069"/>
                  <a:pt x="863" y="1049"/>
                  <a:pt x="857" y="1026"/>
                </a:cubicBezTo>
                <a:cubicBezTo>
                  <a:pt x="843" y="977"/>
                  <a:pt x="848" y="929"/>
                  <a:pt x="860" y="881"/>
                </a:cubicBezTo>
                <a:cubicBezTo>
                  <a:pt x="869" y="845"/>
                  <a:pt x="881" y="812"/>
                  <a:pt x="912" y="784"/>
                </a:cubicBezTo>
                <a:cubicBezTo>
                  <a:pt x="930" y="810"/>
                  <a:pt x="948" y="833"/>
                  <a:pt x="962" y="858"/>
                </a:cubicBezTo>
                <a:cubicBezTo>
                  <a:pt x="990" y="907"/>
                  <a:pt x="1000" y="960"/>
                  <a:pt x="993" y="1015"/>
                </a:cubicBezTo>
                <a:cubicBezTo>
                  <a:pt x="989" y="1047"/>
                  <a:pt x="978" y="1077"/>
                  <a:pt x="940" y="1092"/>
                </a:cubicBezTo>
                <a:cubicBezTo>
                  <a:pt x="921" y="1045"/>
                  <a:pt x="935" y="991"/>
                  <a:pt x="905" y="949"/>
                </a:cubicBezTo>
                <a:cubicBezTo>
                  <a:pt x="905" y="992"/>
                  <a:pt x="906" y="1035"/>
                  <a:pt x="907" y="1084"/>
                </a:cubicBezTo>
                <a:close/>
                <a:moveTo>
                  <a:pt x="620" y="545"/>
                </a:moveTo>
                <a:cubicBezTo>
                  <a:pt x="625" y="497"/>
                  <a:pt x="665" y="480"/>
                  <a:pt x="698" y="459"/>
                </a:cubicBezTo>
                <a:cubicBezTo>
                  <a:pt x="716" y="447"/>
                  <a:pt x="737" y="439"/>
                  <a:pt x="762" y="449"/>
                </a:cubicBezTo>
                <a:cubicBezTo>
                  <a:pt x="746" y="494"/>
                  <a:pt x="729" y="534"/>
                  <a:pt x="719" y="576"/>
                </a:cubicBezTo>
                <a:cubicBezTo>
                  <a:pt x="710" y="611"/>
                  <a:pt x="691" y="640"/>
                  <a:pt x="670" y="668"/>
                </a:cubicBezTo>
                <a:cubicBezTo>
                  <a:pt x="654" y="690"/>
                  <a:pt x="631" y="704"/>
                  <a:pt x="599" y="702"/>
                </a:cubicBezTo>
                <a:cubicBezTo>
                  <a:pt x="614" y="676"/>
                  <a:pt x="628" y="654"/>
                  <a:pt x="642" y="631"/>
                </a:cubicBezTo>
                <a:cubicBezTo>
                  <a:pt x="623" y="643"/>
                  <a:pt x="610" y="658"/>
                  <a:pt x="595" y="672"/>
                </a:cubicBezTo>
                <a:cubicBezTo>
                  <a:pt x="580" y="686"/>
                  <a:pt x="566" y="703"/>
                  <a:pt x="540" y="694"/>
                </a:cubicBezTo>
                <a:cubicBezTo>
                  <a:pt x="556" y="670"/>
                  <a:pt x="573" y="648"/>
                  <a:pt x="587" y="624"/>
                </a:cubicBezTo>
                <a:cubicBezTo>
                  <a:pt x="602" y="599"/>
                  <a:pt x="595" y="565"/>
                  <a:pt x="620" y="545"/>
                </a:cubicBezTo>
                <a:close/>
                <a:moveTo>
                  <a:pt x="331" y="688"/>
                </a:moveTo>
                <a:cubicBezTo>
                  <a:pt x="278" y="643"/>
                  <a:pt x="242" y="588"/>
                  <a:pt x="220" y="523"/>
                </a:cubicBezTo>
                <a:cubicBezTo>
                  <a:pt x="217" y="515"/>
                  <a:pt x="219" y="505"/>
                  <a:pt x="219" y="499"/>
                </a:cubicBezTo>
                <a:cubicBezTo>
                  <a:pt x="253" y="505"/>
                  <a:pt x="285" y="511"/>
                  <a:pt x="318" y="514"/>
                </a:cubicBezTo>
                <a:cubicBezTo>
                  <a:pt x="346" y="517"/>
                  <a:pt x="372" y="526"/>
                  <a:pt x="389" y="543"/>
                </a:cubicBezTo>
                <a:cubicBezTo>
                  <a:pt x="394" y="575"/>
                  <a:pt x="398" y="603"/>
                  <a:pt x="402" y="634"/>
                </a:cubicBezTo>
                <a:cubicBezTo>
                  <a:pt x="375" y="618"/>
                  <a:pt x="351" y="605"/>
                  <a:pt x="328" y="591"/>
                </a:cubicBezTo>
                <a:cubicBezTo>
                  <a:pt x="355" y="625"/>
                  <a:pt x="395" y="645"/>
                  <a:pt x="408" y="689"/>
                </a:cubicBezTo>
                <a:cubicBezTo>
                  <a:pt x="374" y="709"/>
                  <a:pt x="356" y="709"/>
                  <a:pt x="331" y="688"/>
                </a:cubicBezTo>
                <a:close/>
                <a:moveTo>
                  <a:pt x="457" y="648"/>
                </a:moveTo>
                <a:cubicBezTo>
                  <a:pt x="455" y="646"/>
                  <a:pt x="452" y="644"/>
                  <a:pt x="451" y="642"/>
                </a:cubicBezTo>
                <a:cubicBezTo>
                  <a:pt x="409" y="581"/>
                  <a:pt x="402" y="516"/>
                  <a:pt x="433" y="448"/>
                </a:cubicBezTo>
                <a:cubicBezTo>
                  <a:pt x="456" y="400"/>
                  <a:pt x="481" y="353"/>
                  <a:pt x="492" y="295"/>
                </a:cubicBezTo>
                <a:cubicBezTo>
                  <a:pt x="508" y="322"/>
                  <a:pt x="527" y="348"/>
                  <a:pt x="541" y="376"/>
                </a:cubicBezTo>
                <a:cubicBezTo>
                  <a:pt x="567" y="428"/>
                  <a:pt x="584" y="482"/>
                  <a:pt x="583" y="541"/>
                </a:cubicBezTo>
                <a:cubicBezTo>
                  <a:pt x="583" y="609"/>
                  <a:pt x="560" y="641"/>
                  <a:pt x="500" y="657"/>
                </a:cubicBezTo>
                <a:cubicBezTo>
                  <a:pt x="504" y="610"/>
                  <a:pt x="515" y="564"/>
                  <a:pt x="502" y="518"/>
                </a:cubicBezTo>
                <a:cubicBezTo>
                  <a:pt x="491" y="562"/>
                  <a:pt x="492" y="610"/>
                  <a:pt x="469" y="651"/>
                </a:cubicBezTo>
                <a:cubicBezTo>
                  <a:pt x="462" y="649"/>
                  <a:pt x="460" y="649"/>
                  <a:pt x="457" y="648"/>
                </a:cubicBezTo>
                <a:close/>
                <a:moveTo>
                  <a:pt x="490" y="1129"/>
                </a:moveTo>
                <a:cubicBezTo>
                  <a:pt x="446" y="1105"/>
                  <a:pt x="406" y="1083"/>
                  <a:pt x="366" y="1061"/>
                </a:cubicBezTo>
                <a:cubicBezTo>
                  <a:pt x="365" y="1063"/>
                  <a:pt x="363" y="1066"/>
                  <a:pt x="362" y="1068"/>
                </a:cubicBezTo>
                <a:cubicBezTo>
                  <a:pt x="398" y="1096"/>
                  <a:pt x="435" y="1125"/>
                  <a:pt x="472" y="1153"/>
                </a:cubicBezTo>
                <a:cubicBezTo>
                  <a:pt x="444" y="1176"/>
                  <a:pt x="399" y="1178"/>
                  <a:pt x="329" y="1147"/>
                </a:cubicBezTo>
                <a:cubicBezTo>
                  <a:pt x="237" y="1105"/>
                  <a:pt x="181" y="1031"/>
                  <a:pt x="160" y="928"/>
                </a:cubicBezTo>
                <a:cubicBezTo>
                  <a:pt x="276" y="897"/>
                  <a:pt x="410" y="959"/>
                  <a:pt x="473" y="1048"/>
                </a:cubicBezTo>
                <a:cubicBezTo>
                  <a:pt x="488" y="1070"/>
                  <a:pt x="497" y="1097"/>
                  <a:pt x="490" y="1129"/>
                </a:cubicBezTo>
                <a:close/>
                <a:moveTo>
                  <a:pt x="493" y="1020"/>
                </a:moveTo>
                <a:cubicBezTo>
                  <a:pt x="469" y="949"/>
                  <a:pt x="467" y="880"/>
                  <a:pt x="474" y="810"/>
                </a:cubicBezTo>
                <a:cubicBezTo>
                  <a:pt x="502" y="930"/>
                  <a:pt x="507" y="985"/>
                  <a:pt x="493" y="1020"/>
                </a:cubicBezTo>
                <a:close/>
                <a:moveTo>
                  <a:pt x="535" y="989"/>
                </a:moveTo>
                <a:cubicBezTo>
                  <a:pt x="543" y="972"/>
                  <a:pt x="553" y="954"/>
                  <a:pt x="566" y="940"/>
                </a:cubicBezTo>
                <a:cubicBezTo>
                  <a:pt x="598" y="906"/>
                  <a:pt x="635" y="879"/>
                  <a:pt x="684" y="874"/>
                </a:cubicBezTo>
                <a:cubicBezTo>
                  <a:pt x="730" y="968"/>
                  <a:pt x="660" y="1144"/>
                  <a:pt x="577" y="1146"/>
                </a:cubicBezTo>
                <a:cubicBezTo>
                  <a:pt x="568" y="1085"/>
                  <a:pt x="603" y="1034"/>
                  <a:pt x="620" y="972"/>
                </a:cubicBezTo>
                <a:cubicBezTo>
                  <a:pt x="577" y="1016"/>
                  <a:pt x="570" y="1070"/>
                  <a:pt x="549" y="1119"/>
                </a:cubicBezTo>
                <a:cubicBezTo>
                  <a:pt x="513" y="1075"/>
                  <a:pt x="513" y="1033"/>
                  <a:pt x="535" y="989"/>
                </a:cubicBezTo>
                <a:close/>
                <a:moveTo>
                  <a:pt x="464" y="1555"/>
                </a:moveTo>
                <a:cubicBezTo>
                  <a:pt x="471" y="1555"/>
                  <a:pt x="478" y="1554"/>
                  <a:pt x="485" y="1555"/>
                </a:cubicBezTo>
                <a:cubicBezTo>
                  <a:pt x="496" y="1556"/>
                  <a:pt x="507" y="1558"/>
                  <a:pt x="518" y="1560"/>
                </a:cubicBezTo>
                <a:cubicBezTo>
                  <a:pt x="611" y="1581"/>
                  <a:pt x="680" y="1637"/>
                  <a:pt x="732" y="1716"/>
                </a:cubicBezTo>
                <a:cubicBezTo>
                  <a:pt x="739" y="1727"/>
                  <a:pt x="740" y="1742"/>
                  <a:pt x="744" y="1756"/>
                </a:cubicBezTo>
                <a:cubicBezTo>
                  <a:pt x="741" y="1757"/>
                  <a:pt x="739" y="1758"/>
                  <a:pt x="736" y="1759"/>
                </a:cubicBezTo>
                <a:cubicBezTo>
                  <a:pt x="686" y="1725"/>
                  <a:pt x="636" y="1691"/>
                  <a:pt x="586" y="1657"/>
                </a:cubicBezTo>
                <a:cubicBezTo>
                  <a:pt x="625" y="1714"/>
                  <a:pt x="692" y="1739"/>
                  <a:pt x="734" y="1799"/>
                </a:cubicBezTo>
                <a:cubicBezTo>
                  <a:pt x="612" y="1814"/>
                  <a:pt x="466" y="1668"/>
                  <a:pt x="464" y="1555"/>
                </a:cubicBezTo>
                <a:close/>
                <a:moveTo>
                  <a:pt x="517" y="1860"/>
                </a:moveTo>
                <a:cubicBezTo>
                  <a:pt x="464" y="1873"/>
                  <a:pt x="413" y="1895"/>
                  <a:pt x="356" y="1915"/>
                </a:cubicBezTo>
                <a:cubicBezTo>
                  <a:pt x="437" y="1854"/>
                  <a:pt x="618" y="1801"/>
                  <a:pt x="679" y="1834"/>
                </a:cubicBezTo>
                <a:cubicBezTo>
                  <a:pt x="626" y="1842"/>
                  <a:pt x="570" y="1847"/>
                  <a:pt x="517" y="1860"/>
                </a:cubicBezTo>
                <a:close/>
                <a:moveTo>
                  <a:pt x="755" y="2041"/>
                </a:moveTo>
                <a:cubicBezTo>
                  <a:pt x="713" y="2100"/>
                  <a:pt x="650" y="2121"/>
                  <a:pt x="583" y="2137"/>
                </a:cubicBezTo>
                <a:cubicBezTo>
                  <a:pt x="566" y="2030"/>
                  <a:pt x="627" y="1900"/>
                  <a:pt x="701" y="1877"/>
                </a:cubicBezTo>
                <a:cubicBezTo>
                  <a:pt x="716" y="1880"/>
                  <a:pt x="730" y="1882"/>
                  <a:pt x="747" y="1886"/>
                </a:cubicBezTo>
                <a:cubicBezTo>
                  <a:pt x="731" y="1940"/>
                  <a:pt x="694" y="1978"/>
                  <a:pt x="666" y="2027"/>
                </a:cubicBezTo>
                <a:cubicBezTo>
                  <a:pt x="706" y="2002"/>
                  <a:pt x="740" y="1962"/>
                  <a:pt x="768" y="1907"/>
                </a:cubicBezTo>
                <a:cubicBezTo>
                  <a:pt x="786" y="1960"/>
                  <a:pt x="783" y="2002"/>
                  <a:pt x="755" y="2041"/>
                </a:cubicBezTo>
                <a:close/>
                <a:moveTo>
                  <a:pt x="868" y="1293"/>
                </a:moveTo>
                <a:cubicBezTo>
                  <a:pt x="854" y="1350"/>
                  <a:pt x="841" y="1403"/>
                  <a:pt x="828" y="1455"/>
                </a:cubicBezTo>
                <a:cubicBezTo>
                  <a:pt x="825" y="1402"/>
                  <a:pt x="844" y="1332"/>
                  <a:pt x="868" y="1293"/>
                </a:cubicBezTo>
                <a:close/>
                <a:moveTo>
                  <a:pt x="1097" y="1815"/>
                </a:moveTo>
                <a:cubicBezTo>
                  <a:pt x="1077" y="1748"/>
                  <a:pt x="1056" y="1681"/>
                  <a:pt x="1051" y="1601"/>
                </a:cubicBezTo>
                <a:cubicBezTo>
                  <a:pt x="1046" y="1619"/>
                  <a:pt x="1040" y="1629"/>
                  <a:pt x="1041" y="1637"/>
                </a:cubicBezTo>
                <a:cubicBezTo>
                  <a:pt x="1048" y="1698"/>
                  <a:pt x="1056" y="1759"/>
                  <a:pt x="1065" y="1824"/>
                </a:cubicBezTo>
                <a:cubicBezTo>
                  <a:pt x="1056" y="1819"/>
                  <a:pt x="1047" y="1817"/>
                  <a:pt x="1042" y="1812"/>
                </a:cubicBezTo>
                <a:cubicBezTo>
                  <a:pt x="1002" y="1776"/>
                  <a:pt x="975" y="1733"/>
                  <a:pt x="969" y="1679"/>
                </a:cubicBezTo>
                <a:cubicBezTo>
                  <a:pt x="966" y="1656"/>
                  <a:pt x="967" y="1632"/>
                  <a:pt x="964" y="1608"/>
                </a:cubicBezTo>
                <a:cubicBezTo>
                  <a:pt x="955" y="1518"/>
                  <a:pt x="995" y="1447"/>
                  <a:pt x="1050" y="1377"/>
                </a:cubicBezTo>
                <a:cubicBezTo>
                  <a:pt x="1069" y="1404"/>
                  <a:pt x="1089" y="1428"/>
                  <a:pt x="1104" y="1454"/>
                </a:cubicBezTo>
                <a:cubicBezTo>
                  <a:pt x="1160" y="1550"/>
                  <a:pt x="1174" y="1654"/>
                  <a:pt x="1152" y="1761"/>
                </a:cubicBezTo>
                <a:cubicBezTo>
                  <a:pt x="1147" y="1787"/>
                  <a:pt x="1130" y="1809"/>
                  <a:pt x="1097" y="1815"/>
                </a:cubicBezTo>
                <a:close/>
                <a:moveTo>
                  <a:pt x="1281" y="1738"/>
                </a:moveTo>
                <a:cubicBezTo>
                  <a:pt x="1272" y="1777"/>
                  <a:pt x="1260" y="1814"/>
                  <a:pt x="1231" y="1842"/>
                </a:cubicBezTo>
                <a:cubicBezTo>
                  <a:pt x="1208" y="1865"/>
                  <a:pt x="1191" y="1870"/>
                  <a:pt x="1161" y="1863"/>
                </a:cubicBezTo>
                <a:cubicBezTo>
                  <a:pt x="1175" y="1805"/>
                  <a:pt x="1232" y="1764"/>
                  <a:pt x="1228" y="1690"/>
                </a:cubicBezTo>
                <a:cubicBezTo>
                  <a:pt x="1216" y="1713"/>
                  <a:pt x="1208" y="1729"/>
                  <a:pt x="1199" y="1746"/>
                </a:cubicBezTo>
                <a:cubicBezTo>
                  <a:pt x="1173" y="1660"/>
                  <a:pt x="1198" y="1612"/>
                  <a:pt x="1283" y="1588"/>
                </a:cubicBezTo>
                <a:cubicBezTo>
                  <a:pt x="1298" y="1633"/>
                  <a:pt x="1296" y="1680"/>
                  <a:pt x="1281" y="1738"/>
                </a:cubicBezTo>
                <a:close/>
                <a:moveTo>
                  <a:pt x="2880" y="482"/>
                </a:moveTo>
                <a:cubicBezTo>
                  <a:pt x="2880" y="443"/>
                  <a:pt x="2880" y="443"/>
                  <a:pt x="2880" y="443"/>
                </a:cubicBezTo>
                <a:cubicBezTo>
                  <a:pt x="2845" y="479"/>
                  <a:pt x="2831" y="531"/>
                  <a:pt x="2817" y="581"/>
                </a:cubicBezTo>
                <a:cubicBezTo>
                  <a:pt x="2798" y="652"/>
                  <a:pt x="2801" y="723"/>
                  <a:pt x="2856" y="782"/>
                </a:cubicBezTo>
                <a:cubicBezTo>
                  <a:pt x="2821" y="807"/>
                  <a:pt x="2789" y="830"/>
                  <a:pt x="2759" y="854"/>
                </a:cubicBezTo>
                <a:cubicBezTo>
                  <a:pt x="2729" y="879"/>
                  <a:pt x="2701" y="906"/>
                  <a:pt x="2667" y="937"/>
                </a:cubicBezTo>
                <a:cubicBezTo>
                  <a:pt x="2669" y="814"/>
                  <a:pt x="2635" y="709"/>
                  <a:pt x="2538" y="630"/>
                </a:cubicBezTo>
                <a:cubicBezTo>
                  <a:pt x="2509" y="646"/>
                  <a:pt x="2497" y="675"/>
                  <a:pt x="2481" y="701"/>
                </a:cubicBezTo>
                <a:cubicBezTo>
                  <a:pt x="2441" y="765"/>
                  <a:pt x="2436" y="838"/>
                  <a:pt x="2442" y="912"/>
                </a:cubicBezTo>
                <a:cubicBezTo>
                  <a:pt x="2450" y="995"/>
                  <a:pt x="2480" y="1072"/>
                  <a:pt x="2514" y="1151"/>
                </a:cubicBezTo>
                <a:cubicBezTo>
                  <a:pt x="2454" y="1249"/>
                  <a:pt x="2401" y="1354"/>
                  <a:pt x="2367" y="1467"/>
                </a:cubicBezTo>
                <a:cubicBezTo>
                  <a:pt x="2333" y="1578"/>
                  <a:pt x="2310" y="1693"/>
                  <a:pt x="2282" y="1810"/>
                </a:cubicBezTo>
                <a:cubicBezTo>
                  <a:pt x="2271" y="1782"/>
                  <a:pt x="2261" y="1755"/>
                  <a:pt x="2252" y="1729"/>
                </a:cubicBezTo>
                <a:cubicBezTo>
                  <a:pt x="2330" y="1569"/>
                  <a:pt x="2338" y="1412"/>
                  <a:pt x="2235" y="1256"/>
                </a:cubicBezTo>
                <a:cubicBezTo>
                  <a:pt x="2184" y="1290"/>
                  <a:pt x="2155" y="1335"/>
                  <a:pt x="2143" y="1389"/>
                </a:cubicBezTo>
                <a:cubicBezTo>
                  <a:pt x="2131" y="1440"/>
                  <a:pt x="2128" y="1493"/>
                  <a:pt x="2120" y="1549"/>
                </a:cubicBezTo>
                <a:cubicBezTo>
                  <a:pt x="2043" y="1465"/>
                  <a:pt x="1944" y="1417"/>
                  <a:pt x="1837" y="1375"/>
                </a:cubicBezTo>
                <a:cubicBezTo>
                  <a:pt x="1833" y="1358"/>
                  <a:pt x="1828" y="1338"/>
                  <a:pt x="1825" y="1318"/>
                </a:cubicBezTo>
                <a:cubicBezTo>
                  <a:pt x="1813" y="1229"/>
                  <a:pt x="1759" y="1171"/>
                  <a:pt x="1686" y="1129"/>
                </a:cubicBezTo>
                <a:cubicBezTo>
                  <a:pt x="1657" y="1112"/>
                  <a:pt x="1625" y="1099"/>
                  <a:pt x="1594" y="1090"/>
                </a:cubicBezTo>
                <a:cubicBezTo>
                  <a:pt x="1557" y="1079"/>
                  <a:pt x="1542" y="1096"/>
                  <a:pt x="1549" y="1135"/>
                </a:cubicBezTo>
                <a:cubicBezTo>
                  <a:pt x="1562" y="1201"/>
                  <a:pt x="1583" y="1264"/>
                  <a:pt x="1633" y="1314"/>
                </a:cubicBezTo>
                <a:cubicBezTo>
                  <a:pt x="1633" y="1314"/>
                  <a:pt x="1633" y="1316"/>
                  <a:pt x="1632" y="1318"/>
                </a:cubicBezTo>
                <a:cubicBezTo>
                  <a:pt x="1533" y="1318"/>
                  <a:pt x="1425" y="1344"/>
                  <a:pt x="1361" y="1384"/>
                </a:cubicBezTo>
                <a:cubicBezTo>
                  <a:pt x="1366" y="1407"/>
                  <a:pt x="1382" y="1421"/>
                  <a:pt x="1401" y="1434"/>
                </a:cubicBezTo>
                <a:cubicBezTo>
                  <a:pt x="1463" y="1473"/>
                  <a:pt x="1533" y="1477"/>
                  <a:pt x="1603" y="1476"/>
                </a:cubicBezTo>
                <a:cubicBezTo>
                  <a:pt x="1614" y="1475"/>
                  <a:pt x="1625" y="1475"/>
                  <a:pt x="1636" y="1475"/>
                </a:cubicBezTo>
                <a:cubicBezTo>
                  <a:pt x="1637" y="1475"/>
                  <a:pt x="1638" y="1476"/>
                  <a:pt x="1642" y="1480"/>
                </a:cubicBezTo>
                <a:cubicBezTo>
                  <a:pt x="1590" y="1551"/>
                  <a:pt x="1542" y="1626"/>
                  <a:pt x="1526" y="1717"/>
                </a:cubicBezTo>
                <a:cubicBezTo>
                  <a:pt x="1612" y="1727"/>
                  <a:pt x="1681" y="1691"/>
                  <a:pt x="1743" y="1641"/>
                </a:cubicBezTo>
                <a:cubicBezTo>
                  <a:pt x="1806" y="1590"/>
                  <a:pt x="1836" y="1520"/>
                  <a:pt x="1836" y="1431"/>
                </a:cubicBezTo>
                <a:cubicBezTo>
                  <a:pt x="1945" y="1478"/>
                  <a:pt x="2036" y="1538"/>
                  <a:pt x="2106" y="1632"/>
                </a:cubicBezTo>
                <a:cubicBezTo>
                  <a:pt x="1991" y="1615"/>
                  <a:pt x="1896" y="1643"/>
                  <a:pt x="1820" y="1727"/>
                </a:cubicBezTo>
                <a:cubicBezTo>
                  <a:pt x="1861" y="1827"/>
                  <a:pt x="2064" y="1878"/>
                  <a:pt x="2197" y="1783"/>
                </a:cubicBezTo>
                <a:cubicBezTo>
                  <a:pt x="2225" y="1858"/>
                  <a:pt x="2243" y="1933"/>
                  <a:pt x="2226" y="2012"/>
                </a:cubicBezTo>
                <a:cubicBezTo>
                  <a:pt x="2220" y="2036"/>
                  <a:pt x="2212" y="2059"/>
                  <a:pt x="2224" y="2084"/>
                </a:cubicBezTo>
                <a:cubicBezTo>
                  <a:pt x="2228" y="2091"/>
                  <a:pt x="2226" y="2103"/>
                  <a:pt x="2223" y="2112"/>
                </a:cubicBezTo>
                <a:cubicBezTo>
                  <a:pt x="2217" y="2128"/>
                  <a:pt x="2212" y="2144"/>
                  <a:pt x="2206" y="2160"/>
                </a:cubicBezTo>
                <a:cubicBezTo>
                  <a:pt x="2206" y="2160"/>
                  <a:pt x="2205" y="2160"/>
                  <a:pt x="2205" y="2161"/>
                </a:cubicBezTo>
                <a:cubicBezTo>
                  <a:pt x="2229" y="2161"/>
                  <a:pt x="2229" y="2161"/>
                  <a:pt x="2229" y="2161"/>
                </a:cubicBezTo>
                <a:cubicBezTo>
                  <a:pt x="2229" y="2160"/>
                  <a:pt x="2229" y="2160"/>
                  <a:pt x="2229" y="2160"/>
                </a:cubicBezTo>
                <a:cubicBezTo>
                  <a:pt x="2234" y="2148"/>
                  <a:pt x="2237" y="2134"/>
                  <a:pt x="2245" y="2124"/>
                </a:cubicBezTo>
                <a:cubicBezTo>
                  <a:pt x="2259" y="2104"/>
                  <a:pt x="2261" y="2086"/>
                  <a:pt x="2246" y="2065"/>
                </a:cubicBezTo>
                <a:cubicBezTo>
                  <a:pt x="2280" y="2036"/>
                  <a:pt x="2274" y="1999"/>
                  <a:pt x="2266" y="1963"/>
                </a:cubicBezTo>
                <a:cubicBezTo>
                  <a:pt x="2253" y="1900"/>
                  <a:pt x="2244" y="1836"/>
                  <a:pt x="2220" y="1776"/>
                </a:cubicBezTo>
                <a:cubicBezTo>
                  <a:pt x="2213" y="1761"/>
                  <a:pt x="2214" y="1749"/>
                  <a:pt x="2232" y="1745"/>
                </a:cubicBezTo>
                <a:cubicBezTo>
                  <a:pt x="2270" y="1806"/>
                  <a:pt x="2259" y="1878"/>
                  <a:pt x="2279" y="1943"/>
                </a:cubicBezTo>
                <a:cubicBezTo>
                  <a:pt x="2286" y="1935"/>
                  <a:pt x="2291" y="1928"/>
                  <a:pt x="2293" y="1919"/>
                </a:cubicBezTo>
                <a:cubicBezTo>
                  <a:pt x="2310" y="1825"/>
                  <a:pt x="2328" y="1730"/>
                  <a:pt x="2344" y="1635"/>
                </a:cubicBezTo>
                <a:cubicBezTo>
                  <a:pt x="2359" y="1544"/>
                  <a:pt x="2388" y="1456"/>
                  <a:pt x="2424" y="1371"/>
                </a:cubicBezTo>
                <a:cubicBezTo>
                  <a:pt x="2431" y="1354"/>
                  <a:pt x="2439" y="1339"/>
                  <a:pt x="2447" y="1323"/>
                </a:cubicBezTo>
                <a:cubicBezTo>
                  <a:pt x="2442" y="1360"/>
                  <a:pt x="2427" y="1393"/>
                  <a:pt x="2417" y="1428"/>
                </a:cubicBezTo>
                <a:cubicBezTo>
                  <a:pt x="2382" y="1546"/>
                  <a:pt x="2357" y="1666"/>
                  <a:pt x="2336" y="1787"/>
                </a:cubicBezTo>
                <a:cubicBezTo>
                  <a:pt x="2318" y="1886"/>
                  <a:pt x="2304" y="1986"/>
                  <a:pt x="2288" y="2085"/>
                </a:cubicBezTo>
                <a:cubicBezTo>
                  <a:pt x="2284" y="2110"/>
                  <a:pt x="2279" y="2135"/>
                  <a:pt x="2272" y="2160"/>
                </a:cubicBezTo>
                <a:cubicBezTo>
                  <a:pt x="2272" y="2160"/>
                  <a:pt x="2272" y="2160"/>
                  <a:pt x="2272" y="2161"/>
                </a:cubicBezTo>
                <a:cubicBezTo>
                  <a:pt x="2293" y="2161"/>
                  <a:pt x="2293" y="2161"/>
                  <a:pt x="2293" y="2161"/>
                </a:cubicBezTo>
                <a:cubicBezTo>
                  <a:pt x="2293" y="2160"/>
                  <a:pt x="2293" y="2160"/>
                  <a:pt x="2293" y="2160"/>
                </a:cubicBezTo>
                <a:cubicBezTo>
                  <a:pt x="2300" y="2135"/>
                  <a:pt x="2305" y="2109"/>
                  <a:pt x="2310" y="2083"/>
                </a:cubicBezTo>
                <a:cubicBezTo>
                  <a:pt x="2312" y="2069"/>
                  <a:pt x="2317" y="2057"/>
                  <a:pt x="2321" y="2040"/>
                </a:cubicBezTo>
                <a:cubicBezTo>
                  <a:pt x="2330" y="2045"/>
                  <a:pt x="2338" y="2048"/>
                  <a:pt x="2344" y="2053"/>
                </a:cubicBezTo>
                <a:cubicBezTo>
                  <a:pt x="2411" y="2101"/>
                  <a:pt x="2484" y="2097"/>
                  <a:pt x="2557" y="2076"/>
                </a:cubicBezTo>
                <a:cubicBezTo>
                  <a:pt x="2596" y="2064"/>
                  <a:pt x="2633" y="2040"/>
                  <a:pt x="2668" y="2017"/>
                </a:cubicBezTo>
                <a:cubicBezTo>
                  <a:pt x="2693" y="2001"/>
                  <a:pt x="2712" y="1976"/>
                  <a:pt x="2734" y="1955"/>
                </a:cubicBezTo>
                <a:cubicBezTo>
                  <a:pt x="2706" y="1911"/>
                  <a:pt x="2659" y="1908"/>
                  <a:pt x="2616" y="1890"/>
                </a:cubicBezTo>
                <a:cubicBezTo>
                  <a:pt x="2689" y="1817"/>
                  <a:pt x="2725" y="1727"/>
                  <a:pt x="2751" y="1628"/>
                </a:cubicBezTo>
                <a:cubicBezTo>
                  <a:pt x="2745" y="1625"/>
                  <a:pt x="2738" y="1620"/>
                  <a:pt x="2730" y="1619"/>
                </a:cubicBezTo>
                <a:cubicBezTo>
                  <a:pt x="2638" y="1615"/>
                  <a:pt x="2554" y="1631"/>
                  <a:pt x="2481" y="1696"/>
                </a:cubicBezTo>
                <a:cubicBezTo>
                  <a:pt x="2436" y="1738"/>
                  <a:pt x="2389" y="1777"/>
                  <a:pt x="2354" y="1829"/>
                </a:cubicBezTo>
                <a:cubicBezTo>
                  <a:pt x="2370" y="1709"/>
                  <a:pt x="2415" y="1607"/>
                  <a:pt x="2524" y="1543"/>
                </a:cubicBezTo>
                <a:cubicBezTo>
                  <a:pt x="2581" y="1509"/>
                  <a:pt x="2639" y="1477"/>
                  <a:pt x="2704" y="1463"/>
                </a:cubicBezTo>
                <a:cubicBezTo>
                  <a:pt x="2761" y="1451"/>
                  <a:pt x="2820" y="1440"/>
                  <a:pt x="2880" y="1443"/>
                </a:cubicBezTo>
                <a:cubicBezTo>
                  <a:pt x="2880" y="1339"/>
                  <a:pt x="2880" y="1339"/>
                  <a:pt x="2880" y="1339"/>
                </a:cubicBezTo>
                <a:cubicBezTo>
                  <a:pt x="2877" y="1341"/>
                  <a:pt x="2874" y="1343"/>
                  <a:pt x="2872" y="1345"/>
                </a:cubicBezTo>
                <a:cubicBezTo>
                  <a:pt x="2865" y="1317"/>
                  <a:pt x="2870" y="1298"/>
                  <a:pt x="2880" y="1281"/>
                </a:cubicBezTo>
                <a:cubicBezTo>
                  <a:pt x="2880" y="1241"/>
                  <a:pt x="2880" y="1241"/>
                  <a:pt x="2880" y="1241"/>
                </a:cubicBezTo>
                <a:cubicBezTo>
                  <a:pt x="2838" y="1283"/>
                  <a:pt x="2811" y="1334"/>
                  <a:pt x="2805" y="1398"/>
                </a:cubicBezTo>
                <a:cubicBezTo>
                  <a:pt x="2656" y="1409"/>
                  <a:pt x="2524" y="1458"/>
                  <a:pt x="2412" y="1557"/>
                </a:cubicBezTo>
                <a:cubicBezTo>
                  <a:pt x="2433" y="1415"/>
                  <a:pt x="2488" y="1287"/>
                  <a:pt x="2555" y="1161"/>
                </a:cubicBezTo>
                <a:cubicBezTo>
                  <a:pt x="2580" y="1167"/>
                  <a:pt x="2603" y="1173"/>
                  <a:pt x="2626" y="1176"/>
                </a:cubicBezTo>
                <a:cubicBezTo>
                  <a:pt x="2700" y="1183"/>
                  <a:pt x="2772" y="1170"/>
                  <a:pt x="2837" y="1134"/>
                </a:cubicBezTo>
                <a:cubicBezTo>
                  <a:pt x="2852" y="1125"/>
                  <a:pt x="2866" y="1114"/>
                  <a:pt x="2880" y="1102"/>
                </a:cubicBezTo>
                <a:cubicBezTo>
                  <a:pt x="2880" y="1072"/>
                  <a:pt x="2880" y="1072"/>
                  <a:pt x="2880" y="1072"/>
                </a:cubicBezTo>
                <a:cubicBezTo>
                  <a:pt x="2814" y="1145"/>
                  <a:pt x="2666" y="1180"/>
                  <a:pt x="2621" y="1123"/>
                </a:cubicBezTo>
                <a:cubicBezTo>
                  <a:pt x="2663" y="1079"/>
                  <a:pt x="2725" y="1074"/>
                  <a:pt x="2784" y="1051"/>
                </a:cubicBezTo>
                <a:cubicBezTo>
                  <a:pt x="2723" y="1043"/>
                  <a:pt x="2677" y="1071"/>
                  <a:pt x="2624" y="1085"/>
                </a:cubicBezTo>
                <a:cubicBezTo>
                  <a:pt x="2637" y="1029"/>
                  <a:pt x="2671" y="1003"/>
                  <a:pt x="2718" y="994"/>
                </a:cubicBezTo>
                <a:cubicBezTo>
                  <a:pt x="2737" y="990"/>
                  <a:pt x="2757" y="986"/>
                  <a:pt x="2777" y="988"/>
                </a:cubicBezTo>
                <a:cubicBezTo>
                  <a:pt x="2814" y="992"/>
                  <a:pt x="2849" y="1000"/>
                  <a:pt x="2880" y="1022"/>
                </a:cubicBezTo>
                <a:cubicBezTo>
                  <a:pt x="2880" y="997"/>
                  <a:pt x="2880" y="997"/>
                  <a:pt x="2880" y="997"/>
                </a:cubicBezTo>
                <a:cubicBezTo>
                  <a:pt x="2863" y="988"/>
                  <a:pt x="2845" y="983"/>
                  <a:pt x="2827" y="977"/>
                </a:cubicBezTo>
                <a:cubicBezTo>
                  <a:pt x="2799" y="968"/>
                  <a:pt x="2769" y="968"/>
                  <a:pt x="2737" y="963"/>
                </a:cubicBezTo>
                <a:cubicBezTo>
                  <a:pt x="2777" y="910"/>
                  <a:pt x="2827" y="869"/>
                  <a:pt x="2879" y="824"/>
                </a:cubicBezTo>
                <a:cubicBezTo>
                  <a:pt x="2879" y="824"/>
                  <a:pt x="2880" y="824"/>
                  <a:pt x="2880" y="824"/>
                </a:cubicBezTo>
                <a:cubicBezTo>
                  <a:pt x="2880" y="707"/>
                  <a:pt x="2880" y="707"/>
                  <a:pt x="2880" y="707"/>
                </a:cubicBezTo>
                <a:cubicBezTo>
                  <a:pt x="2879" y="708"/>
                  <a:pt x="2879" y="709"/>
                  <a:pt x="2878" y="709"/>
                </a:cubicBezTo>
                <a:cubicBezTo>
                  <a:pt x="2841" y="695"/>
                  <a:pt x="2830" y="681"/>
                  <a:pt x="2831" y="647"/>
                </a:cubicBezTo>
                <a:cubicBezTo>
                  <a:pt x="2834" y="588"/>
                  <a:pt x="2850" y="533"/>
                  <a:pt x="2880" y="482"/>
                </a:cubicBezTo>
                <a:close/>
                <a:moveTo>
                  <a:pt x="1572" y="1111"/>
                </a:moveTo>
                <a:cubicBezTo>
                  <a:pt x="1657" y="1110"/>
                  <a:pt x="1774" y="1221"/>
                  <a:pt x="1774" y="1300"/>
                </a:cubicBezTo>
                <a:cubicBezTo>
                  <a:pt x="1740" y="1266"/>
                  <a:pt x="1704" y="1231"/>
                  <a:pt x="1668" y="1196"/>
                </a:cubicBezTo>
                <a:cubicBezTo>
                  <a:pt x="1666" y="1197"/>
                  <a:pt x="1664" y="1199"/>
                  <a:pt x="1662" y="1201"/>
                </a:cubicBezTo>
                <a:cubicBezTo>
                  <a:pt x="1691" y="1248"/>
                  <a:pt x="1742" y="1279"/>
                  <a:pt x="1762" y="1335"/>
                </a:cubicBezTo>
                <a:cubicBezTo>
                  <a:pt x="1632" y="1329"/>
                  <a:pt x="1573" y="1226"/>
                  <a:pt x="1572" y="1111"/>
                </a:cubicBezTo>
                <a:close/>
                <a:moveTo>
                  <a:pt x="1540" y="1455"/>
                </a:moveTo>
                <a:cubicBezTo>
                  <a:pt x="1486" y="1452"/>
                  <a:pt x="1430" y="1441"/>
                  <a:pt x="1388" y="1394"/>
                </a:cubicBezTo>
                <a:cubicBezTo>
                  <a:pt x="1482" y="1346"/>
                  <a:pt x="1579" y="1333"/>
                  <a:pt x="1680" y="1346"/>
                </a:cubicBezTo>
                <a:cubicBezTo>
                  <a:pt x="1698" y="1348"/>
                  <a:pt x="1704" y="1361"/>
                  <a:pt x="1708" y="1378"/>
                </a:cubicBezTo>
                <a:cubicBezTo>
                  <a:pt x="1650" y="1382"/>
                  <a:pt x="1594" y="1386"/>
                  <a:pt x="1539" y="1389"/>
                </a:cubicBezTo>
                <a:cubicBezTo>
                  <a:pt x="1539" y="1392"/>
                  <a:pt x="1539" y="1394"/>
                  <a:pt x="1539" y="1397"/>
                </a:cubicBezTo>
                <a:cubicBezTo>
                  <a:pt x="1594" y="1400"/>
                  <a:pt x="1648" y="1403"/>
                  <a:pt x="1713" y="1407"/>
                </a:cubicBezTo>
                <a:cubicBezTo>
                  <a:pt x="1657" y="1456"/>
                  <a:pt x="1598" y="1458"/>
                  <a:pt x="1540" y="1455"/>
                </a:cubicBezTo>
                <a:close/>
                <a:moveTo>
                  <a:pt x="1783" y="1560"/>
                </a:moveTo>
                <a:cubicBezTo>
                  <a:pt x="1731" y="1644"/>
                  <a:pt x="1652" y="1685"/>
                  <a:pt x="1555" y="1700"/>
                </a:cubicBezTo>
                <a:cubicBezTo>
                  <a:pt x="1566" y="1630"/>
                  <a:pt x="1619" y="1525"/>
                  <a:pt x="1670" y="1487"/>
                </a:cubicBezTo>
                <a:cubicBezTo>
                  <a:pt x="1695" y="1468"/>
                  <a:pt x="1723" y="1440"/>
                  <a:pt x="1766" y="1458"/>
                </a:cubicBezTo>
                <a:cubicBezTo>
                  <a:pt x="1748" y="1499"/>
                  <a:pt x="1715" y="1526"/>
                  <a:pt x="1696" y="1562"/>
                </a:cubicBezTo>
                <a:cubicBezTo>
                  <a:pt x="1737" y="1546"/>
                  <a:pt x="1755" y="1505"/>
                  <a:pt x="1788" y="1478"/>
                </a:cubicBezTo>
                <a:cubicBezTo>
                  <a:pt x="1798" y="1507"/>
                  <a:pt x="1798" y="1535"/>
                  <a:pt x="1783" y="1560"/>
                </a:cubicBezTo>
                <a:close/>
                <a:moveTo>
                  <a:pt x="2020" y="1513"/>
                </a:moveTo>
                <a:cubicBezTo>
                  <a:pt x="1977" y="1479"/>
                  <a:pt x="1928" y="1453"/>
                  <a:pt x="1877" y="1420"/>
                </a:cubicBezTo>
                <a:cubicBezTo>
                  <a:pt x="1976" y="1446"/>
                  <a:pt x="2128" y="1557"/>
                  <a:pt x="2139" y="1625"/>
                </a:cubicBezTo>
                <a:cubicBezTo>
                  <a:pt x="2100" y="1588"/>
                  <a:pt x="2063" y="1547"/>
                  <a:pt x="2020" y="1513"/>
                </a:cubicBezTo>
                <a:close/>
                <a:moveTo>
                  <a:pt x="2136" y="1740"/>
                </a:moveTo>
                <a:cubicBezTo>
                  <a:pt x="2105" y="1787"/>
                  <a:pt x="2070" y="1810"/>
                  <a:pt x="2023" y="1812"/>
                </a:cubicBezTo>
                <a:cubicBezTo>
                  <a:pt x="1951" y="1815"/>
                  <a:pt x="1895" y="1778"/>
                  <a:pt x="1841" y="1735"/>
                </a:cubicBezTo>
                <a:cubicBezTo>
                  <a:pt x="1915" y="1657"/>
                  <a:pt x="2055" y="1624"/>
                  <a:pt x="2119" y="1669"/>
                </a:cubicBezTo>
                <a:cubicBezTo>
                  <a:pt x="2126" y="1682"/>
                  <a:pt x="2133" y="1696"/>
                  <a:pt x="2140" y="1711"/>
                </a:cubicBezTo>
                <a:cubicBezTo>
                  <a:pt x="2088" y="1732"/>
                  <a:pt x="2035" y="1726"/>
                  <a:pt x="1979" y="1734"/>
                </a:cubicBezTo>
                <a:cubicBezTo>
                  <a:pt x="2023" y="1750"/>
                  <a:pt x="2076" y="1752"/>
                  <a:pt x="2136" y="1740"/>
                </a:cubicBezTo>
                <a:close/>
                <a:moveTo>
                  <a:pt x="2234" y="1625"/>
                </a:moveTo>
                <a:cubicBezTo>
                  <a:pt x="2230" y="1564"/>
                  <a:pt x="2226" y="1504"/>
                  <a:pt x="2222" y="1444"/>
                </a:cubicBezTo>
                <a:cubicBezTo>
                  <a:pt x="2201" y="1509"/>
                  <a:pt x="2223" y="1577"/>
                  <a:pt x="2201" y="1647"/>
                </a:cubicBezTo>
                <a:cubicBezTo>
                  <a:pt x="2114" y="1561"/>
                  <a:pt x="2140" y="1355"/>
                  <a:pt x="2228" y="1285"/>
                </a:cubicBezTo>
                <a:cubicBezTo>
                  <a:pt x="2232" y="1290"/>
                  <a:pt x="2237" y="1295"/>
                  <a:pt x="2241" y="1301"/>
                </a:cubicBezTo>
                <a:cubicBezTo>
                  <a:pt x="2246" y="1310"/>
                  <a:pt x="2252" y="1320"/>
                  <a:pt x="2257" y="1330"/>
                </a:cubicBezTo>
                <a:cubicBezTo>
                  <a:pt x="2298" y="1417"/>
                  <a:pt x="2296" y="1506"/>
                  <a:pt x="2265" y="1595"/>
                </a:cubicBezTo>
                <a:cubicBezTo>
                  <a:pt x="2261" y="1607"/>
                  <a:pt x="2249" y="1617"/>
                  <a:pt x="2241" y="1629"/>
                </a:cubicBezTo>
                <a:cubicBezTo>
                  <a:pt x="2239" y="1627"/>
                  <a:pt x="2236" y="1626"/>
                  <a:pt x="2234" y="1625"/>
                </a:cubicBezTo>
                <a:close/>
                <a:moveTo>
                  <a:pt x="2704" y="1952"/>
                </a:moveTo>
                <a:cubicBezTo>
                  <a:pt x="2677" y="1991"/>
                  <a:pt x="2640" y="2018"/>
                  <a:pt x="2584" y="2043"/>
                </a:cubicBezTo>
                <a:cubicBezTo>
                  <a:pt x="2548" y="2058"/>
                  <a:pt x="2512" y="2072"/>
                  <a:pt x="2471" y="2066"/>
                </a:cubicBezTo>
                <a:cubicBezTo>
                  <a:pt x="2439" y="2062"/>
                  <a:pt x="2425" y="2052"/>
                  <a:pt x="2412" y="2024"/>
                </a:cubicBezTo>
                <a:cubicBezTo>
                  <a:pt x="2466" y="1999"/>
                  <a:pt x="2534" y="2019"/>
                  <a:pt x="2590" y="1970"/>
                </a:cubicBezTo>
                <a:cubicBezTo>
                  <a:pt x="2564" y="1975"/>
                  <a:pt x="2547" y="1979"/>
                  <a:pt x="2527" y="1982"/>
                </a:cubicBezTo>
                <a:cubicBezTo>
                  <a:pt x="2579" y="1909"/>
                  <a:pt x="2633" y="1900"/>
                  <a:pt x="2704" y="1952"/>
                </a:cubicBezTo>
                <a:close/>
                <a:moveTo>
                  <a:pt x="2379" y="1898"/>
                </a:moveTo>
                <a:cubicBezTo>
                  <a:pt x="2383" y="1845"/>
                  <a:pt x="2401" y="1798"/>
                  <a:pt x="2439" y="1760"/>
                </a:cubicBezTo>
                <a:cubicBezTo>
                  <a:pt x="2456" y="1743"/>
                  <a:pt x="2475" y="1729"/>
                  <a:pt x="2493" y="1712"/>
                </a:cubicBezTo>
                <a:cubicBezTo>
                  <a:pt x="2558" y="1650"/>
                  <a:pt x="2639" y="1638"/>
                  <a:pt x="2728" y="1638"/>
                </a:cubicBezTo>
                <a:cubicBezTo>
                  <a:pt x="2718" y="1670"/>
                  <a:pt x="2711" y="1700"/>
                  <a:pt x="2700" y="1728"/>
                </a:cubicBezTo>
                <a:cubicBezTo>
                  <a:pt x="2659" y="1831"/>
                  <a:pt x="2585" y="1906"/>
                  <a:pt x="2487" y="1955"/>
                </a:cubicBezTo>
                <a:cubicBezTo>
                  <a:pt x="2464" y="1967"/>
                  <a:pt x="2436" y="1967"/>
                  <a:pt x="2410" y="1944"/>
                </a:cubicBezTo>
                <a:cubicBezTo>
                  <a:pt x="2452" y="1887"/>
                  <a:pt x="2491" y="1830"/>
                  <a:pt x="2552" y="1776"/>
                </a:cubicBezTo>
                <a:cubicBezTo>
                  <a:pt x="2534" y="1784"/>
                  <a:pt x="2523" y="1785"/>
                  <a:pt x="2517" y="1791"/>
                </a:cubicBezTo>
                <a:cubicBezTo>
                  <a:pt x="2473" y="1834"/>
                  <a:pt x="2430" y="1877"/>
                  <a:pt x="2384" y="1924"/>
                </a:cubicBezTo>
                <a:cubicBezTo>
                  <a:pt x="2382" y="1914"/>
                  <a:pt x="2379" y="1906"/>
                  <a:pt x="2379" y="1898"/>
                </a:cubicBezTo>
                <a:close/>
                <a:moveTo>
                  <a:pt x="2683" y="1443"/>
                </a:moveTo>
                <a:cubicBezTo>
                  <a:pt x="2629" y="1467"/>
                  <a:pt x="2579" y="1489"/>
                  <a:pt x="2530" y="1511"/>
                </a:cubicBezTo>
                <a:cubicBezTo>
                  <a:pt x="2570" y="1476"/>
                  <a:pt x="2637" y="1447"/>
                  <a:pt x="2683" y="1443"/>
                </a:cubicBezTo>
                <a:close/>
                <a:moveTo>
                  <a:pt x="2634" y="981"/>
                </a:moveTo>
                <a:cubicBezTo>
                  <a:pt x="2626" y="1006"/>
                  <a:pt x="2611" y="1030"/>
                  <a:pt x="2580" y="1044"/>
                </a:cubicBezTo>
                <a:cubicBezTo>
                  <a:pt x="2573" y="995"/>
                  <a:pt x="2565" y="950"/>
                  <a:pt x="2558" y="904"/>
                </a:cubicBezTo>
                <a:cubicBezTo>
                  <a:pt x="2556" y="905"/>
                  <a:pt x="2553" y="905"/>
                  <a:pt x="2550" y="905"/>
                </a:cubicBezTo>
                <a:cubicBezTo>
                  <a:pt x="2550" y="951"/>
                  <a:pt x="2550" y="998"/>
                  <a:pt x="2550" y="1045"/>
                </a:cubicBezTo>
                <a:cubicBezTo>
                  <a:pt x="2515" y="1037"/>
                  <a:pt x="2486" y="1002"/>
                  <a:pt x="2468" y="927"/>
                </a:cubicBezTo>
                <a:cubicBezTo>
                  <a:pt x="2445" y="829"/>
                  <a:pt x="2469" y="739"/>
                  <a:pt x="2537" y="660"/>
                </a:cubicBezTo>
                <a:cubicBezTo>
                  <a:pt x="2633" y="733"/>
                  <a:pt x="2666" y="877"/>
                  <a:pt x="2634" y="981"/>
                </a:cubicBezTo>
                <a:close/>
                <a:moveTo>
                  <a:pt x="2669" y="980"/>
                </a:moveTo>
                <a:cubicBezTo>
                  <a:pt x="2710" y="917"/>
                  <a:pt x="2763" y="873"/>
                  <a:pt x="2823" y="836"/>
                </a:cubicBezTo>
                <a:cubicBezTo>
                  <a:pt x="2746" y="931"/>
                  <a:pt x="2705" y="969"/>
                  <a:pt x="2669" y="980"/>
                </a:cubicBezTo>
                <a:close/>
                <a:moveTo>
                  <a:pt x="2466" y="274"/>
                </a:moveTo>
                <a:cubicBezTo>
                  <a:pt x="2537" y="253"/>
                  <a:pt x="2586" y="204"/>
                  <a:pt x="2632" y="150"/>
                </a:cubicBezTo>
                <a:cubicBezTo>
                  <a:pt x="2639" y="142"/>
                  <a:pt x="2646" y="133"/>
                  <a:pt x="2653" y="125"/>
                </a:cubicBezTo>
                <a:cubicBezTo>
                  <a:pt x="2654" y="124"/>
                  <a:pt x="2656" y="124"/>
                  <a:pt x="2661" y="124"/>
                </a:cubicBezTo>
                <a:cubicBezTo>
                  <a:pt x="2680" y="210"/>
                  <a:pt x="2704" y="295"/>
                  <a:pt x="2761" y="368"/>
                </a:cubicBezTo>
                <a:cubicBezTo>
                  <a:pt x="2827" y="310"/>
                  <a:pt x="2845" y="234"/>
                  <a:pt x="2848" y="155"/>
                </a:cubicBezTo>
                <a:cubicBezTo>
                  <a:pt x="2851" y="97"/>
                  <a:pt x="2835" y="46"/>
                  <a:pt x="2802" y="0"/>
                </a:cubicBezTo>
                <a:cubicBezTo>
                  <a:pt x="2611" y="0"/>
                  <a:pt x="2611" y="0"/>
                  <a:pt x="2611" y="0"/>
                </a:cubicBezTo>
                <a:cubicBezTo>
                  <a:pt x="2617" y="1"/>
                  <a:pt x="2623" y="4"/>
                  <a:pt x="2629" y="7"/>
                </a:cubicBezTo>
                <a:cubicBezTo>
                  <a:pt x="2593" y="53"/>
                  <a:pt x="2559" y="97"/>
                  <a:pt x="2524" y="141"/>
                </a:cubicBezTo>
                <a:cubicBezTo>
                  <a:pt x="2526" y="143"/>
                  <a:pt x="2529" y="144"/>
                  <a:pt x="2531" y="146"/>
                </a:cubicBezTo>
                <a:cubicBezTo>
                  <a:pt x="2569" y="107"/>
                  <a:pt x="2608" y="68"/>
                  <a:pt x="2653" y="22"/>
                </a:cubicBezTo>
                <a:cubicBezTo>
                  <a:pt x="2653" y="96"/>
                  <a:pt x="2615" y="142"/>
                  <a:pt x="2575" y="183"/>
                </a:cubicBezTo>
                <a:cubicBezTo>
                  <a:pt x="2536" y="222"/>
                  <a:pt x="2491" y="257"/>
                  <a:pt x="2428" y="257"/>
                </a:cubicBezTo>
                <a:cubicBezTo>
                  <a:pt x="2455" y="155"/>
                  <a:pt x="2509" y="74"/>
                  <a:pt x="2586" y="7"/>
                </a:cubicBezTo>
                <a:cubicBezTo>
                  <a:pt x="2590" y="3"/>
                  <a:pt x="2594" y="1"/>
                  <a:pt x="2598" y="0"/>
                </a:cubicBezTo>
                <a:cubicBezTo>
                  <a:pt x="2411" y="0"/>
                  <a:pt x="2411" y="0"/>
                  <a:pt x="2411" y="0"/>
                </a:cubicBezTo>
                <a:cubicBezTo>
                  <a:pt x="2449" y="15"/>
                  <a:pt x="2488" y="23"/>
                  <a:pt x="2531" y="21"/>
                </a:cubicBezTo>
                <a:cubicBezTo>
                  <a:pt x="2531" y="20"/>
                  <a:pt x="2532" y="23"/>
                  <a:pt x="2533" y="24"/>
                </a:cubicBezTo>
                <a:cubicBezTo>
                  <a:pt x="2467" y="98"/>
                  <a:pt x="2415" y="196"/>
                  <a:pt x="2403" y="270"/>
                </a:cubicBezTo>
                <a:cubicBezTo>
                  <a:pt x="2423" y="282"/>
                  <a:pt x="2444" y="280"/>
                  <a:pt x="2466" y="274"/>
                </a:cubicBezTo>
                <a:close/>
                <a:moveTo>
                  <a:pt x="2685" y="108"/>
                </a:moveTo>
                <a:cubicBezTo>
                  <a:pt x="2687" y="76"/>
                  <a:pt x="2685" y="37"/>
                  <a:pt x="2727" y="17"/>
                </a:cubicBezTo>
                <a:cubicBezTo>
                  <a:pt x="2746" y="57"/>
                  <a:pt x="2743" y="100"/>
                  <a:pt x="2758" y="138"/>
                </a:cubicBezTo>
                <a:cubicBezTo>
                  <a:pt x="2774" y="97"/>
                  <a:pt x="2754" y="56"/>
                  <a:pt x="2756" y="13"/>
                </a:cubicBezTo>
                <a:cubicBezTo>
                  <a:pt x="2785" y="25"/>
                  <a:pt x="2806" y="44"/>
                  <a:pt x="2814" y="71"/>
                </a:cubicBezTo>
                <a:cubicBezTo>
                  <a:pt x="2843" y="166"/>
                  <a:pt x="2822" y="252"/>
                  <a:pt x="2769" y="335"/>
                </a:cubicBezTo>
                <a:cubicBezTo>
                  <a:pt x="2723" y="280"/>
                  <a:pt x="2680" y="171"/>
                  <a:pt x="2685" y="108"/>
                </a:cubicBezTo>
                <a:close/>
                <a:moveTo>
                  <a:pt x="1917" y="2102"/>
                </a:moveTo>
                <a:cubicBezTo>
                  <a:pt x="1881" y="2113"/>
                  <a:pt x="1849" y="2138"/>
                  <a:pt x="1812" y="2160"/>
                </a:cubicBezTo>
                <a:cubicBezTo>
                  <a:pt x="1801" y="2061"/>
                  <a:pt x="1760" y="1974"/>
                  <a:pt x="1698" y="1890"/>
                </a:cubicBezTo>
                <a:cubicBezTo>
                  <a:pt x="1694" y="1898"/>
                  <a:pt x="1690" y="1903"/>
                  <a:pt x="1690" y="1907"/>
                </a:cubicBezTo>
                <a:cubicBezTo>
                  <a:pt x="1693" y="1959"/>
                  <a:pt x="1668" y="2002"/>
                  <a:pt x="1648" y="2046"/>
                </a:cubicBezTo>
                <a:cubicBezTo>
                  <a:pt x="1632" y="2083"/>
                  <a:pt x="1612" y="2118"/>
                  <a:pt x="1593" y="2154"/>
                </a:cubicBezTo>
                <a:cubicBezTo>
                  <a:pt x="1566" y="2147"/>
                  <a:pt x="1535" y="2139"/>
                  <a:pt x="1505" y="2130"/>
                </a:cubicBezTo>
                <a:cubicBezTo>
                  <a:pt x="1475" y="2122"/>
                  <a:pt x="1445" y="2111"/>
                  <a:pt x="1412" y="2101"/>
                </a:cubicBezTo>
                <a:cubicBezTo>
                  <a:pt x="1406" y="2121"/>
                  <a:pt x="1404" y="2141"/>
                  <a:pt x="1405" y="2160"/>
                </a:cubicBezTo>
                <a:cubicBezTo>
                  <a:pt x="1405" y="2160"/>
                  <a:pt x="1405" y="2160"/>
                  <a:pt x="1405" y="2161"/>
                </a:cubicBezTo>
                <a:cubicBezTo>
                  <a:pt x="1427" y="2161"/>
                  <a:pt x="1427" y="2161"/>
                  <a:pt x="1427" y="2161"/>
                </a:cubicBezTo>
                <a:cubicBezTo>
                  <a:pt x="1427" y="2160"/>
                  <a:pt x="1427" y="2160"/>
                  <a:pt x="1427" y="2160"/>
                </a:cubicBezTo>
                <a:cubicBezTo>
                  <a:pt x="1427" y="2160"/>
                  <a:pt x="1427" y="2160"/>
                  <a:pt x="1427" y="2160"/>
                </a:cubicBezTo>
                <a:cubicBezTo>
                  <a:pt x="1425" y="2151"/>
                  <a:pt x="1427" y="2142"/>
                  <a:pt x="1427" y="2136"/>
                </a:cubicBezTo>
                <a:cubicBezTo>
                  <a:pt x="1461" y="2144"/>
                  <a:pt x="1493" y="2152"/>
                  <a:pt x="1525" y="2157"/>
                </a:cubicBezTo>
                <a:cubicBezTo>
                  <a:pt x="1529" y="2158"/>
                  <a:pt x="1533" y="2159"/>
                  <a:pt x="1536" y="2160"/>
                </a:cubicBezTo>
                <a:cubicBezTo>
                  <a:pt x="1537" y="2160"/>
                  <a:pt x="1538" y="2160"/>
                  <a:pt x="1539" y="2161"/>
                </a:cubicBezTo>
                <a:cubicBezTo>
                  <a:pt x="1622" y="2161"/>
                  <a:pt x="1622" y="2161"/>
                  <a:pt x="1622" y="2161"/>
                </a:cubicBezTo>
                <a:cubicBezTo>
                  <a:pt x="1622" y="2160"/>
                  <a:pt x="1622" y="2160"/>
                  <a:pt x="1622" y="2160"/>
                </a:cubicBezTo>
                <a:cubicBezTo>
                  <a:pt x="1626" y="2140"/>
                  <a:pt x="1633" y="2119"/>
                  <a:pt x="1645" y="2099"/>
                </a:cubicBezTo>
                <a:cubicBezTo>
                  <a:pt x="1670" y="2052"/>
                  <a:pt x="1698" y="2007"/>
                  <a:pt x="1713" y="1950"/>
                </a:cubicBezTo>
                <a:cubicBezTo>
                  <a:pt x="1728" y="1978"/>
                  <a:pt x="1745" y="2005"/>
                  <a:pt x="1757" y="2034"/>
                </a:cubicBezTo>
                <a:cubicBezTo>
                  <a:pt x="1774" y="2075"/>
                  <a:pt x="1786" y="2116"/>
                  <a:pt x="1788" y="2160"/>
                </a:cubicBezTo>
                <a:cubicBezTo>
                  <a:pt x="1788" y="2160"/>
                  <a:pt x="1788" y="2160"/>
                  <a:pt x="1789" y="2161"/>
                </a:cubicBezTo>
                <a:cubicBezTo>
                  <a:pt x="1851" y="2161"/>
                  <a:pt x="1851" y="2161"/>
                  <a:pt x="1851" y="2161"/>
                </a:cubicBezTo>
                <a:cubicBezTo>
                  <a:pt x="1852" y="2160"/>
                  <a:pt x="1852" y="2160"/>
                  <a:pt x="1852" y="2160"/>
                </a:cubicBezTo>
                <a:cubicBezTo>
                  <a:pt x="1868" y="2146"/>
                  <a:pt x="1889" y="2137"/>
                  <a:pt x="1908" y="2127"/>
                </a:cubicBezTo>
                <a:cubicBezTo>
                  <a:pt x="1926" y="2116"/>
                  <a:pt x="1948" y="2110"/>
                  <a:pt x="1972" y="2122"/>
                </a:cubicBezTo>
                <a:cubicBezTo>
                  <a:pt x="1967" y="2135"/>
                  <a:pt x="1961" y="2147"/>
                  <a:pt x="1956" y="2160"/>
                </a:cubicBezTo>
                <a:cubicBezTo>
                  <a:pt x="1955" y="2160"/>
                  <a:pt x="1955" y="2160"/>
                  <a:pt x="1955" y="2161"/>
                </a:cubicBezTo>
                <a:cubicBezTo>
                  <a:pt x="1980" y="2161"/>
                  <a:pt x="1980" y="2161"/>
                  <a:pt x="1980" y="2161"/>
                </a:cubicBezTo>
                <a:cubicBezTo>
                  <a:pt x="1980" y="2160"/>
                  <a:pt x="1980" y="2160"/>
                  <a:pt x="1981" y="2160"/>
                </a:cubicBezTo>
                <a:cubicBezTo>
                  <a:pt x="1994" y="2141"/>
                  <a:pt x="2013" y="2125"/>
                  <a:pt x="2042" y="2115"/>
                </a:cubicBezTo>
                <a:cubicBezTo>
                  <a:pt x="1995" y="2097"/>
                  <a:pt x="1954" y="2090"/>
                  <a:pt x="1917" y="2102"/>
                </a:cubicBezTo>
                <a:close/>
                <a:moveTo>
                  <a:pt x="121" y="115"/>
                </a:moveTo>
                <a:cubicBezTo>
                  <a:pt x="137" y="79"/>
                  <a:pt x="133" y="39"/>
                  <a:pt x="12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15" y="53"/>
                  <a:pt x="113" y="105"/>
                  <a:pt x="76" y="151"/>
                </a:cubicBezTo>
                <a:cubicBezTo>
                  <a:pt x="54" y="179"/>
                  <a:pt x="37" y="212"/>
                  <a:pt x="0" y="236"/>
                </a:cubicBezTo>
                <a:cubicBezTo>
                  <a:pt x="0" y="259"/>
                  <a:pt x="0" y="259"/>
                  <a:pt x="0" y="259"/>
                </a:cubicBezTo>
                <a:cubicBezTo>
                  <a:pt x="3" y="259"/>
                  <a:pt x="5" y="258"/>
                  <a:pt x="7" y="257"/>
                </a:cubicBezTo>
                <a:cubicBezTo>
                  <a:pt x="59" y="221"/>
                  <a:pt x="97" y="172"/>
                  <a:pt x="121" y="115"/>
                </a:cubicBezTo>
                <a:close/>
                <a:moveTo>
                  <a:pt x="1024" y="90"/>
                </a:moveTo>
                <a:cubicBezTo>
                  <a:pt x="996" y="65"/>
                  <a:pt x="982" y="33"/>
                  <a:pt x="970" y="0"/>
                </a:cubicBezTo>
                <a:cubicBezTo>
                  <a:pt x="945" y="0"/>
                  <a:pt x="945" y="0"/>
                  <a:pt x="945" y="0"/>
                </a:cubicBezTo>
                <a:cubicBezTo>
                  <a:pt x="953" y="25"/>
                  <a:pt x="963" y="50"/>
                  <a:pt x="977" y="75"/>
                </a:cubicBezTo>
                <a:cubicBezTo>
                  <a:pt x="947" y="66"/>
                  <a:pt x="916" y="59"/>
                  <a:pt x="887" y="46"/>
                </a:cubicBezTo>
                <a:cubicBezTo>
                  <a:pt x="857" y="34"/>
                  <a:pt x="829" y="19"/>
                  <a:pt x="803" y="0"/>
                </a:cubicBezTo>
                <a:cubicBezTo>
                  <a:pt x="767" y="0"/>
                  <a:pt x="767" y="0"/>
                  <a:pt x="767" y="0"/>
                </a:cubicBezTo>
                <a:cubicBezTo>
                  <a:pt x="842" y="59"/>
                  <a:pt x="930" y="92"/>
                  <a:pt x="1030" y="108"/>
                </a:cubicBezTo>
                <a:cubicBezTo>
                  <a:pt x="1027" y="99"/>
                  <a:pt x="1027" y="93"/>
                  <a:pt x="1024" y="90"/>
                </a:cubicBezTo>
                <a:close/>
                <a:moveTo>
                  <a:pt x="39" y="0"/>
                </a:moveTo>
                <a:cubicBezTo>
                  <a:pt x="38" y="7"/>
                  <a:pt x="37" y="14"/>
                  <a:pt x="37" y="20"/>
                </a:cubicBezTo>
                <a:cubicBezTo>
                  <a:pt x="36" y="34"/>
                  <a:pt x="35" y="48"/>
                  <a:pt x="35" y="61"/>
                </a:cubicBezTo>
                <a:cubicBezTo>
                  <a:pt x="48" y="42"/>
                  <a:pt x="55" y="21"/>
                  <a:pt x="58" y="0"/>
                </a:cubicBezTo>
                <a:lnTo>
                  <a:pt x="39" y="0"/>
                </a:lnTo>
                <a:close/>
                <a:moveTo>
                  <a:pt x="627" y="188"/>
                </a:moveTo>
                <a:cubicBezTo>
                  <a:pt x="673" y="167"/>
                  <a:pt x="707" y="144"/>
                  <a:pt x="726" y="110"/>
                </a:cubicBezTo>
                <a:cubicBezTo>
                  <a:pt x="743" y="78"/>
                  <a:pt x="748" y="39"/>
                  <a:pt x="759" y="0"/>
                </a:cubicBezTo>
                <a:cubicBezTo>
                  <a:pt x="730" y="0"/>
                  <a:pt x="730" y="0"/>
                  <a:pt x="730" y="0"/>
                </a:cubicBezTo>
                <a:cubicBezTo>
                  <a:pt x="736" y="29"/>
                  <a:pt x="723" y="57"/>
                  <a:pt x="714" y="85"/>
                </a:cubicBezTo>
                <a:cubicBezTo>
                  <a:pt x="708" y="106"/>
                  <a:pt x="697" y="126"/>
                  <a:pt x="672" y="134"/>
                </a:cubicBezTo>
                <a:cubicBezTo>
                  <a:pt x="655" y="90"/>
                  <a:pt x="642" y="49"/>
                  <a:pt x="622" y="10"/>
                </a:cubicBezTo>
                <a:cubicBezTo>
                  <a:pt x="621" y="7"/>
                  <a:pt x="619" y="3"/>
                  <a:pt x="618" y="0"/>
                </a:cubicBezTo>
                <a:cubicBezTo>
                  <a:pt x="595" y="0"/>
                  <a:pt x="595" y="0"/>
                  <a:pt x="595" y="0"/>
                </a:cubicBezTo>
                <a:cubicBezTo>
                  <a:pt x="605" y="20"/>
                  <a:pt x="614" y="42"/>
                  <a:pt x="624" y="63"/>
                </a:cubicBezTo>
                <a:cubicBezTo>
                  <a:pt x="641" y="101"/>
                  <a:pt x="650" y="139"/>
                  <a:pt x="627" y="188"/>
                </a:cubicBezTo>
                <a:close/>
                <a:moveTo>
                  <a:pt x="66" y="566"/>
                </a:moveTo>
                <a:cubicBezTo>
                  <a:pt x="44" y="567"/>
                  <a:pt x="22" y="569"/>
                  <a:pt x="0" y="571"/>
                </a:cubicBezTo>
                <a:cubicBezTo>
                  <a:pt x="0" y="593"/>
                  <a:pt x="0" y="593"/>
                  <a:pt x="0" y="593"/>
                </a:cubicBezTo>
                <a:cubicBezTo>
                  <a:pt x="16" y="593"/>
                  <a:pt x="32" y="591"/>
                  <a:pt x="49" y="589"/>
                </a:cubicBezTo>
                <a:cubicBezTo>
                  <a:pt x="40" y="628"/>
                  <a:pt x="19" y="653"/>
                  <a:pt x="0" y="679"/>
                </a:cubicBezTo>
                <a:cubicBezTo>
                  <a:pt x="0" y="717"/>
                  <a:pt x="0" y="717"/>
                  <a:pt x="0" y="717"/>
                </a:cubicBezTo>
                <a:cubicBezTo>
                  <a:pt x="32" y="682"/>
                  <a:pt x="56" y="641"/>
                  <a:pt x="70" y="594"/>
                </a:cubicBezTo>
                <a:cubicBezTo>
                  <a:pt x="72" y="587"/>
                  <a:pt x="68" y="579"/>
                  <a:pt x="66" y="566"/>
                </a:cubicBezTo>
                <a:close/>
                <a:moveTo>
                  <a:pt x="1614" y="933"/>
                </a:moveTo>
                <a:cubicBezTo>
                  <a:pt x="1661" y="949"/>
                  <a:pt x="1702" y="956"/>
                  <a:pt x="1739" y="944"/>
                </a:cubicBezTo>
                <a:cubicBezTo>
                  <a:pt x="1775" y="932"/>
                  <a:pt x="1806" y="906"/>
                  <a:pt x="1843" y="884"/>
                </a:cubicBezTo>
                <a:cubicBezTo>
                  <a:pt x="1856" y="983"/>
                  <a:pt x="1898" y="1069"/>
                  <a:pt x="1961" y="1152"/>
                </a:cubicBezTo>
                <a:cubicBezTo>
                  <a:pt x="1965" y="1143"/>
                  <a:pt x="1969" y="1139"/>
                  <a:pt x="1969" y="1135"/>
                </a:cubicBezTo>
                <a:cubicBezTo>
                  <a:pt x="1965" y="1083"/>
                  <a:pt x="1989" y="1040"/>
                  <a:pt x="2008" y="995"/>
                </a:cubicBezTo>
                <a:cubicBezTo>
                  <a:pt x="2024" y="958"/>
                  <a:pt x="2043" y="923"/>
                  <a:pt x="2061" y="886"/>
                </a:cubicBezTo>
                <a:cubicBezTo>
                  <a:pt x="2089" y="893"/>
                  <a:pt x="2120" y="900"/>
                  <a:pt x="2150" y="908"/>
                </a:cubicBezTo>
                <a:cubicBezTo>
                  <a:pt x="2181" y="917"/>
                  <a:pt x="2211" y="927"/>
                  <a:pt x="2243" y="936"/>
                </a:cubicBezTo>
                <a:cubicBezTo>
                  <a:pt x="2267" y="862"/>
                  <a:pt x="2225" y="800"/>
                  <a:pt x="2185" y="740"/>
                </a:cubicBezTo>
                <a:cubicBezTo>
                  <a:pt x="2144" y="679"/>
                  <a:pt x="2088" y="635"/>
                  <a:pt x="2008" y="639"/>
                </a:cubicBezTo>
                <a:cubicBezTo>
                  <a:pt x="2011" y="596"/>
                  <a:pt x="2015" y="557"/>
                  <a:pt x="2016" y="518"/>
                </a:cubicBezTo>
                <a:cubicBezTo>
                  <a:pt x="2016" y="479"/>
                  <a:pt x="2014" y="440"/>
                  <a:pt x="2013" y="394"/>
                </a:cubicBezTo>
                <a:cubicBezTo>
                  <a:pt x="2105" y="477"/>
                  <a:pt x="2206" y="519"/>
                  <a:pt x="2329" y="497"/>
                </a:cubicBezTo>
                <a:cubicBezTo>
                  <a:pt x="2337" y="464"/>
                  <a:pt x="2322" y="436"/>
                  <a:pt x="2313" y="407"/>
                </a:cubicBezTo>
                <a:cubicBezTo>
                  <a:pt x="2290" y="334"/>
                  <a:pt x="2238" y="284"/>
                  <a:pt x="2178" y="240"/>
                </a:cubicBezTo>
                <a:cubicBezTo>
                  <a:pt x="2110" y="191"/>
                  <a:pt x="2032" y="165"/>
                  <a:pt x="1949" y="139"/>
                </a:cubicBezTo>
                <a:cubicBezTo>
                  <a:pt x="1934" y="92"/>
                  <a:pt x="1918" y="46"/>
                  <a:pt x="1898" y="0"/>
                </a:cubicBezTo>
                <a:cubicBezTo>
                  <a:pt x="1843" y="0"/>
                  <a:pt x="1843" y="0"/>
                  <a:pt x="1843" y="0"/>
                </a:cubicBezTo>
                <a:cubicBezTo>
                  <a:pt x="1870" y="53"/>
                  <a:pt x="1893" y="107"/>
                  <a:pt x="1915" y="163"/>
                </a:cubicBezTo>
                <a:cubicBezTo>
                  <a:pt x="1895" y="179"/>
                  <a:pt x="1875" y="192"/>
                  <a:pt x="1858" y="208"/>
                </a:cubicBezTo>
                <a:cubicBezTo>
                  <a:pt x="1804" y="260"/>
                  <a:pt x="1767" y="322"/>
                  <a:pt x="1753" y="395"/>
                </a:cubicBezTo>
                <a:cubicBezTo>
                  <a:pt x="1746" y="430"/>
                  <a:pt x="1750" y="467"/>
                  <a:pt x="1751" y="503"/>
                </a:cubicBezTo>
                <a:cubicBezTo>
                  <a:pt x="1751" y="518"/>
                  <a:pt x="1763" y="523"/>
                  <a:pt x="1777" y="525"/>
                </a:cubicBezTo>
                <a:cubicBezTo>
                  <a:pt x="1817" y="528"/>
                  <a:pt x="1848" y="508"/>
                  <a:pt x="1878" y="489"/>
                </a:cubicBezTo>
                <a:cubicBezTo>
                  <a:pt x="1903" y="474"/>
                  <a:pt x="1923" y="452"/>
                  <a:pt x="1947" y="431"/>
                </a:cubicBezTo>
                <a:cubicBezTo>
                  <a:pt x="1962" y="496"/>
                  <a:pt x="1960" y="561"/>
                  <a:pt x="1961" y="629"/>
                </a:cubicBezTo>
                <a:cubicBezTo>
                  <a:pt x="1940" y="622"/>
                  <a:pt x="1923" y="612"/>
                  <a:pt x="1905" y="609"/>
                </a:cubicBezTo>
                <a:cubicBezTo>
                  <a:pt x="1859" y="600"/>
                  <a:pt x="1822" y="621"/>
                  <a:pt x="1792" y="651"/>
                </a:cubicBezTo>
                <a:cubicBezTo>
                  <a:pt x="1758" y="683"/>
                  <a:pt x="1734" y="723"/>
                  <a:pt x="1721" y="768"/>
                </a:cubicBezTo>
                <a:cubicBezTo>
                  <a:pt x="1714" y="792"/>
                  <a:pt x="1706" y="816"/>
                  <a:pt x="1697" y="840"/>
                </a:cubicBezTo>
                <a:cubicBezTo>
                  <a:pt x="1683" y="879"/>
                  <a:pt x="1663" y="914"/>
                  <a:pt x="1614" y="933"/>
                </a:cubicBezTo>
                <a:close/>
                <a:moveTo>
                  <a:pt x="1936" y="396"/>
                </a:moveTo>
                <a:cubicBezTo>
                  <a:pt x="1927" y="413"/>
                  <a:pt x="1917" y="431"/>
                  <a:pt x="1903" y="444"/>
                </a:cubicBezTo>
                <a:cubicBezTo>
                  <a:pt x="1869" y="476"/>
                  <a:pt x="1831" y="502"/>
                  <a:pt x="1781" y="504"/>
                </a:cubicBezTo>
                <a:cubicBezTo>
                  <a:pt x="1740" y="408"/>
                  <a:pt x="1819" y="236"/>
                  <a:pt x="1901" y="238"/>
                </a:cubicBezTo>
                <a:cubicBezTo>
                  <a:pt x="1907" y="300"/>
                  <a:pt x="1871" y="349"/>
                  <a:pt x="1850" y="409"/>
                </a:cubicBezTo>
                <a:cubicBezTo>
                  <a:pt x="1895" y="368"/>
                  <a:pt x="1905" y="314"/>
                  <a:pt x="1928" y="266"/>
                </a:cubicBezTo>
                <a:cubicBezTo>
                  <a:pt x="1962" y="312"/>
                  <a:pt x="1960" y="354"/>
                  <a:pt x="1936" y="396"/>
                </a:cubicBezTo>
                <a:close/>
                <a:moveTo>
                  <a:pt x="2125" y="708"/>
                </a:moveTo>
                <a:cubicBezTo>
                  <a:pt x="2175" y="755"/>
                  <a:pt x="2209" y="811"/>
                  <a:pt x="2228" y="877"/>
                </a:cubicBezTo>
                <a:cubicBezTo>
                  <a:pt x="2230" y="886"/>
                  <a:pt x="2228" y="896"/>
                  <a:pt x="2228" y="901"/>
                </a:cubicBezTo>
                <a:cubicBezTo>
                  <a:pt x="2194" y="894"/>
                  <a:pt x="2162" y="887"/>
                  <a:pt x="2130" y="882"/>
                </a:cubicBezTo>
                <a:cubicBezTo>
                  <a:pt x="2101" y="877"/>
                  <a:pt x="2076" y="867"/>
                  <a:pt x="2060" y="849"/>
                </a:cubicBezTo>
                <a:cubicBezTo>
                  <a:pt x="2057" y="817"/>
                  <a:pt x="2054" y="789"/>
                  <a:pt x="2051" y="758"/>
                </a:cubicBezTo>
                <a:cubicBezTo>
                  <a:pt x="2078" y="775"/>
                  <a:pt x="2101" y="790"/>
                  <a:pt x="2123" y="804"/>
                </a:cubicBezTo>
                <a:cubicBezTo>
                  <a:pt x="2098" y="769"/>
                  <a:pt x="2059" y="747"/>
                  <a:pt x="2048" y="703"/>
                </a:cubicBezTo>
                <a:cubicBezTo>
                  <a:pt x="2083" y="684"/>
                  <a:pt x="2101" y="685"/>
                  <a:pt x="2125" y="708"/>
                </a:cubicBezTo>
                <a:close/>
                <a:moveTo>
                  <a:pt x="1988" y="259"/>
                </a:moveTo>
                <a:cubicBezTo>
                  <a:pt x="2030" y="285"/>
                  <a:pt x="2069" y="309"/>
                  <a:pt x="2108" y="333"/>
                </a:cubicBezTo>
                <a:cubicBezTo>
                  <a:pt x="2110" y="331"/>
                  <a:pt x="2111" y="329"/>
                  <a:pt x="2113" y="327"/>
                </a:cubicBezTo>
                <a:cubicBezTo>
                  <a:pt x="2078" y="296"/>
                  <a:pt x="2042" y="266"/>
                  <a:pt x="2007" y="236"/>
                </a:cubicBezTo>
                <a:cubicBezTo>
                  <a:pt x="2036" y="214"/>
                  <a:pt x="2082" y="215"/>
                  <a:pt x="2150" y="250"/>
                </a:cubicBezTo>
                <a:cubicBezTo>
                  <a:pt x="2239" y="296"/>
                  <a:pt x="2292" y="372"/>
                  <a:pt x="2308" y="476"/>
                </a:cubicBezTo>
                <a:cubicBezTo>
                  <a:pt x="2190" y="501"/>
                  <a:pt x="2059" y="433"/>
                  <a:pt x="2001" y="341"/>
                </a:cubicBezTo>
                <a:cubicBezTo>
                  <a:pt x="1987" y="318"/>
                  <a:pt x="1979" y="291"/>
                  <a:pt x="1988" y="259"/>
                </a:cubicBezTo>
                <a:close/>
                <a:moveTo>
                  <a:pt x="1979" y="368"/>
                </a:moveTo>
                <a:cubicBezTo>
                  <a:pt x="2000" y="440"/>
                  <a:pt x="1999" y="509"/>
                  <a:pt x="1988" y="578"/>
                </a:cubicBezTo>
                <a:cubicBezTo>
                  <a:pt x="1966" y="458"/>
                  <a:pt x="1963" y="402"/>
                  <a:pt x="1979" y="368"/>
                </a:cubicBezTo>
                <a:close/>
                <a:moveTo>
                  <a:pt x="1945" y="869"/>
                </a:moveTo>
                <a:cubicBezTo>
                  <a:pt x="1959" y="825"/>
                  <a:pt x="1960" y="777"/>
                  <a:pt x="1986" y="737"/>
                </a:cubicBezTo>
                <a:cubicBezTo>
                  <a:pt x="1992" y="740"/>
                  <a:pt x="1995" y="740"/>
                  <a:pt x="1997" y="742"/>
                </a:cubicBezTo>
                <a:cubicBezTo>
                  <a:pt x="1999" y="743"/>
                  <a:pt x="2002" y="745"/>
                  <a:pt x="2003" y="747"/>
                </a:cubicBezTo>
                <a:cubicBezTo>
                  <a:pt x="2042" y="811"/>
                  <a:pt x="2046" y="876"/>
                  <a:pt x="2011" y="942"/>
                </a:cubicBezTo>
                <a:cubicBezTo>
                  <a:pt x="1986" y="989"/>
                  <a:pt x="1959" y="1035"/>
                  <a:pt x="1945" y="1092"/>
                </a:cubicBezTo>
                <a:cubicBezTo>
                  <a:pt x="1930" y="1064"/>
                  <a:pt x="1912" y="1038"/>
                  <a:pt x="1900" y="1009"/>
                </a:cubicBezTo>
                <a:cubicBezTo>
                  <a:pt x="1877" y="956"/>
                  <a:pt x="1862" y="901"/>
                  <a:pt x="1866" y="842"/>
                </a:cubicBezTo>
                <a:cubicBezTo>
                  <a:pt x="1870" y="774"/>
                  <a:pt x="1894" y="744"/>
                  <a:pt x="1955" y="730"/>
                </a:cubicBezTo>
                <a:cubicBezTo>
                  <a:pt x="1948" y="777"/>
                  <a:pt x="1935" y="822"/>
                  <a:pt x="1945" y="869"/>
                </a:cubicBezTo>
                <a:close/>
                <a:moveTo>
                  <a:pt x="1732" y="801"/>
                </a:moveTo>
                <a:cubicBezTo>
                  <a:pt x="1743" y="766"/>
                  <a:pt x="1763" y="738"/>
                  <a:pt x="1785" y="711"/>
                </a:cubicBezTo>
                <a:cubicBezTo>
                  <a:pt x="1803" y="690"/>
                  <a:pt x="1826" y="677"/>
                  <a:pt x="1858" y="680"/>
                </a:cubicBezTo>
                <a:cubicBezTo>
                  <a:pt x="1842" y="705"/>
                  <a:pt x="1827" y="727"/>
                  <a:pt x="1812" y="750"/>
                </a:cubicBezTo>
                <a:cubicBezTo>
                  <a:pt x="1831" y="739"/>
                  <a:pt x="1845" y="723"/>
                  <a:pt x="1861" y="710"/>
                </a:cubicBezTo>
                <a:cubicBezTo>
                  <a:pt x="1876" y="697"/>
                  <a:pt x="1891" y="681"/>
                  <a:pt x="1917" y="691"/>
                </a:cubicBezTo>
                <a:cubicBezTo>
                  <a:pt x="1899" y="715"/>
                  <a:pt x="1882" y="736"/>
                  <a:pt x="1866" y="759"/>
                </a:cubicBezTo>
                <a:cubicBezTo>
                  <a:pt x="1851" y="783"/>
                  <a:pt x="1856" y="817"/>
                  <a:pt x="1829" y="836"/>
                </a:cubicBezTo>
                <a:cubicBezTo>
                  <a:pt x="1822" y="884"/>
                  <a:pt x="1782" y="899"/>
                  <a:pt x="1747" y="919"/>
                </a:cubicBezTo>
                <a:cubicBezTo>
                  <a:pt x="1729" y="929"/>
                  <a:pt x="1707" y="936"/>
                  <a:pt x="1683" y="925"/>
                </a:cubicBezTo>
                <a:cubicBezTo>
                  <a:pt x="1701" y="881"/>
                  <a:pt x="1720" y="842"/>
                  <a:pt x="1732" y="801"/>
                </a:cubicBezTo>
                <a:close/>
                <a:moveTo>
                  <a:pt x="1452" y="0"/>
                </a:moveTo>
                <a:cubicBezTo>
                  <a:pt x="1427" y="0"/>
                  <a:pt x="1427" y="0"/>
                  <a:pt x="1427" y="0"/>
                </a:cubicBezTo>
                <a:cubicBezTo>
                  <a:pt x="1429" y="3"/>
                  <a:pt x="1431" y="6"/>
                  <a:pt x="1433" y="9"/>
                </a:cubicBezTo>
                <a:cubicBezTo>
                  <a:pt x="1439" y="6"/>
                  <a:pt x="1447" y="4"/>
                  <a:pt x="1452" y="0"/>
                </a:cubicBezTo>
                <a:close/>
                <a:moveTo>
                  <a:pt x="1120" y="346"/>
                </a:moveTo>
                <a:cubicBezTo>
                  <a:pt x="1142" y="357"/>
                  <a:pt x="1167" y="363"/>
                  <a:pt x="1190" y="371"/>
                </a:cubicBezTo>
                <a:cubicBezTo>
                  <a:pt x="1156" y="429"/>
                  <a:pt x="1125" y="484"/>
                  <a:pt x="1092" y="541"/>
                </a:cubicBezTo>
                <a:cubicBezTo>
                  <a:pt x="1103" y="549"/>
                  <a:pt x="1109" y="556"/>
                  <a:pt x="1116" y="557"/>
                </a:cubicBezTo>
                <a:cubicBezTo>
                  <a:pt x="1178" y="567"/>
                  <a:pt x="1239" y="558"/>
                  <a:pt x="1296" y="533"/>
                </a:cubicBezTo>
                <a:cubicBezTo>
                  <a:pt x="1339" y="514"/>
                  <a:pt x="1366" y="474"/>
                  <a:pt x="1394" y="437"/>
                </a:cubicBezTo>
                <a:cubicBezTo>
                  <a:pt x="1419" y="403"/>
                  <a:pt x="1432" y="365"/>
                  <a:pt x="1440" y="325"/>
                </a:cubicBezTo>
                <a:cubicBezTo>
                  <a:pt x="1443" y="310"/>
                  <a:pt x="1447" y="295"/>
                  <a:pt x="1470" y="290"/>
                </a:cubicBezTo>
                <a:cubicBezTo>
                  <a:pt x="1448" y="349"/>
                  <a:pt x="1453" y="405"/>
                  <a:pt x="1465" y="462"/>
                </a:cubicBezTo>
                <a:cubicBezTo>
                  <a:pt x="1478" y="521"/>
                  <a:pt x="1512" y="569"/>
                  <a:pt x="1553" y="614"/>
                </a:cubicBezTo>
                <a:cubicBezTo>
                  <a:pt x="1613" y="558"/>
                  <a:pt x="1638" y="487"/>
                  <a:pt x="1643" y="409"/>
                </a:cubicBezTo>
                <a:cubicBezTo>
                  <a:pt x="1649" y="331"/>
                  <a:pt x="1630" y="259"/>
                  <a:pt x="1573" y="199"/>
                </a:cubicBezTo>
                <a:cubicBezTo>
                  <a:pt x="1619" y="136"/>
                  <a:pt x="1655" y="70"/>
                  <a:pt x="1677" y="0"/>
                </a:cubicBezTo>
                <a:cubicBezTo>
                  <a:pt x="1653" y="0"/>
                  <a:pt x="1653" y="0"/>
                  <a:pt x="1653" y="0"/>
                </a:cubicBezTo>
                <a:cubicBezTo>
                  <a:pt x="1644" y="30"/>
                  <a:pt x="1632" y="58"/>
                  <a:pt x="1618" y="77"/>
                </a:cubicBezTo>
                <a:cubicBezTo>
                  <a:pt x="1626" y="51"/>
                  <a:pt x="1634" y="25"/>
                  <a:pt x="1641" y="0"/>
                </a:cubicBezTo>
                <a:cubicBezTo>
                  <a:pt x="1622" y="0"/>
                  <a:pt x="1622" y="0"/>
                  <a:pt x="1622" y="0"/>
                </a:cubicBezTo>
                <a:cubicBezTo>
                  <a:pt x="1613" y="27"/>
                  <a:pt x="1603" y="54"/>
                  <a:pt x="1589" y="80"/>
                </a:cubicBezTo>
                <a:cubicBezTo>
                  <a:pt x="1550" y="152"/>
                  <a:pt x="1507" y="223"/>
                  <a:pt x="1437" y="275"/>
                </a:cubicBezTo>
                <a:cubicBezTo>
                  <a:pt x="1362" y="178"/>
                  <a:pt x="1190" y="143"/>
                  <a:pt x="1043" y="260"/>
                </a:cubicBezTo>
                <a:cubicBezTo>
                  <a:pt x="1046" y="307"/>
                  <a:pt x="1083" y="328"/>
                  <a:pt x="1120" y="346"/>
                </a:cubicBezTo>
                <a:close/>
                <a:moveTo>
                  <a:pt x="1480" y="348"/>
                </a:moveTo>
                <a:cubicBezTo>
                  <a:pt x="1485" y="317"/>
                  <a:pt x="1498" y="287"/>
                  <a:pt x="1536" y="274"/>
                </a:cubicBezTo>
                <a:cubicBezTo>
                  <a:pt x="1553" y="323"/>
                  <a:pt x="1537" y="376"/>
                  <a:pt x="1565" y="418"/>
                </a:cubicBezTo>
                <a:cubicBezTo>
                  <a:pt x="1566" y="376"/>
                  <a:pt x="1568" y="333"/>
                  <a:pt x="1569" y="284"/>
                </a:cubicBezTo>
                <a:cubicBezTo>
                  <a:pt x="1601" y="300"/>
                  <a:pt x="1611" y="320"/>
                  <a:pt x="1616" y="345"/>
                </a:cubicBezTo>
                <a:cubicBezTo>
                  <a:pt x="1627" y="394"/>
                  <a:pt x="1620" y="442"/>
                  <a:pt x="1606" y="489"/>
                </a:cubicBezTo>
                <a:cubicBezTo>
                  <a:pt x="1596" y="524"/>
                  <a:pt x="1582" y="556"/>
                  <a:pt x="1549" y="583"/>
                </a:cubicBezTo>
                <a:cubicBezTo>
                  <a:pt x="1533" y="556"/>
                  <a:pt x="1516" y="533"/>
                  <a:pt x="1503" y="507"/>
                </a:cubicBezTo>
                <a:cubicBezTo>
                  <a:pt x="1478" y="457"/>
                  <a:pt x="1470" y="403"/>
                  <a:pt x="1480" y="348"/>
                </a:cubicBezTo>
                <a:close/>
                <a:moveTo>
                  <a:pt x="1386" y="349"/>
                </a:moveTo>
                <a:cubicBezTo>
                  <a:pt x="1402" y="381"/>
                  <a:pt x="1391" y="405"/>
                  <a:pt x="1376" y="427"/>
                </a:cubicBezTo>
                <a:cubicBezTo>
                  <a:pt x="1342" y="476"/>
                  <a:pt x="1303" y="518"/>
                  <a:pt x="1239" y="528"/>
                </a:cubicBezTo>
                <a:cubicBezTo>
                  <a:pt x="1202" y="533"/>
                  <a:pt x="1166" y="546"/>
                  <a:pt x="1120" y="536"/>
                </a:cubicBezTo>
                <a:cubicBezTo>
                  <a:pt x="1156" y="485"/>
                  <a:pt x="1171" y="429"/>
                  <a:pt x="1213" y="385"/>
                </a:cubicBezTo>
                <a:cubicBezTo>
                  <a:pt x="1252" y="344"/>
                  <a:pt x="1295" y="315"/>
                  <a:pt x="1362" y="332"/>
                </a:cubicBezTo>
                <a:cubicBezTo>
                  <a:pt x="1350" y="349"/>
                  <a:pt x="1343" y="363"/>
                  <a:pt x="1334" y="374"/>
                </a:cubicBezTo>
                <a:cubicBezTo>
                  <a:pt x="1324" y="386"/>
                  <a:pt x="1311" y="395"/>
                  <a:pt x="1300" y="406"/>
                </a:cubicBezTo>
                <a:cubicBezTo>
                  <a:pt x="1290" y="415"/>
                  <a:pt x="1280" y="424"/>
                  <a:pt x="1270" y="434"/>
                </a:cubicBezTo>
                <a:cubicBezTo>
                  <a:pt x="1321" y="422"/>
                  <a:pt x="1354" y="387"/>
                  <a:pt x="1386" y="349"/>
                </a:cubicBezTo>
                <a:close/>
                <a:moveTo>
                  <a:pt x="1263" y="206"/>
                </a:moveTo>
                <a:cubicBezTo>
                  <a:pt x="1299" y="209"/>
                  <a:pt x="1334" y="218"/>
                  <a:pt x="1358" y="257"/>
                </a:cubicBezTo>
                <a:cubicBezTo>
                  <a:pt x="1299" y="266"/>
                  <a:pt x="1241" y="258"/>
                  <a:pt x="1187" y="283"/>
                </a:cubicBezTo>
                <a:cubicBezTo>
                  <a:pt x="1227" y="285"/>
                  <a:pt x="1266" y="286"/>
                  <a:pt x="1315" y="287"/>
                </a:cubicBezTo>
                <a:cubicBezTo>
                  <a:pt x="1277" y="309"/>
                  <a:pt x="1247" y="328"/>
                  <a:pt x="1216" y="345"/>
                </a:cubicBezTo>
                <a:cubicBezTo>
                  <a:pt x="1212" y="347"/>
                  <a:pt x="1207" y="346"/>
                  <a:pt x="1203" y="346"/>
                </a:cubicBezTo>
                <a:cubicBezTo>
                  <a:pt x="1149" y="339"/>
                  <a:pt x="1100" y="322"/>
                  <a:pt x="1062" y="272"/>
                </a:cubicBezTo>
                <a:cubicBezTo>
                  <a:pt x="1123" y="223"/>
                  <a:pt x="1189" y="201"/>
                  <a:pt x="1263" y="206"/>
                </a:cubicBezTo>
                <a:close/>
                <a:moveTo>
                  <a:pt x="77" y="1588"/>
                </a:moveTo>
                <a:cubicBezTo>
                  <a:pt x="125" y="1591"/>
                  <a:pt x="175" y="1588"/>
                  <a:pt x="220" y="1613"/>
                </a:cubicBezTo>
                <a:cubicBezTo>
                  <a:pt x="223" y="1615"/>
                  <a:pt x="229" y="1614"/>
                  <a:pt x="238" y="1614"/>
                </a:cubicBezTo>
                <a:cubicBezTo>
                  <a:pt x="191" y="1521"/>
                  <a:pt x="132" y="1446"/>
                  <a:pt x="48" y="1391"/>
                </a:cubicBezTo>
                <a:cubicBezTo>
                  <a:pt x="84" y="1368"/>
                  <a:pt x="121" y="1351"/>
                  <a:pt x="148" y="1324"/>
                </a:cubicBezTo>
                <a:cubicBezTo>
                  <a:pt x="175" y="1296"/>
                  <a:pt x="187" y="1256"/>
                  <a:pt x="192" y="1206"/>
                </a:cubicBezTo>
                <a:cubicBezTo>
                  <a:pt x="153" y="1242"/>
                  <a:pt x="113" y="1245"/>
                  <a:pt x="72" y="1241"/>
                </a:cubicBezTo>
                <a:cubicBezTo>
                  <a:pt x="48" y="1238"/>
                  <a:pt x="24" y="1236"/>
                  <a:pt x="0" y="1232"/>
                </a:cubicBezTo>
                <a:cubicBezTo>
                  <a:pt x="0" y="1253"/>
                  <a:pt x="0" y="1253"/>
                  <a:pt x="0" y="1253"/>
                </a:cubicBezTo>
                <a:cubicBezTo>
                  <a:pt x="7" y="1254"/>
                  <a:pt x="14" y="1254"/>
                  <a:pt x="22" y="1255"/>
                </a:cubicBezTo>
                <a:cubicBezTo>
                  <a:pt x="64" y="1262"/>
                  <a:pt x="107" y="1262"/>
                  <a:pt x="155" y="1265"/>
                </a:cubicBezTo>
                <a:cubicBezTo>
                  <a:pt x="154" y="1292"/>
                  <a:pt x="139" y="1308"/>
                  <a:pt x="121" y="1320"/>
                </a:cubicBezTo>
                <a:cubicBezTo>
                  <a:pt x="88" y="1342"/>
                  <a:pt x="57" y="1373"/>
                  <a:pt x="12" y="1358"/>
                </a:cubicBezTo>
                <a:cubicBezTo>
                  <a:pt x="8" y="1360"/>
                  <a:pt x="4" y="1362"/>
                  <a:pt x="0" y="1363"/>
                </a:cubicBezTo>
                <a:cubicBezTo>
                  <a:pt x="0" y="1393"/>
                  <a:pt x="0" y="1393"/>
                  <a:pt x="0" y="1393"/>
                </a:cubicBezTo>
                <a:cubicBezTo>
                  <a:pt x="0" y="1393"/>
                  <a:pt x="0" y="1393"/>
                  <a:pt x="1" y="1394"/>
                </a:cubicBezTo>
                <a:cubicBezTo>
                  <a:pt x="55" y="1416"/>
                  <a:pt x="99" y="1453"/>
                  <a:pt x="136" y="1497"/>
                </a:cubicBezTo>
                <a:cubicBezTo>
                  <a:pt x="157" y="1520"/>
                  <a:pt x="173" y="1548"/>
                  <a:pt x="191" y="1574"/>
                </a:cubicBezTo>
                <a:cubicBezTo>
                  <a:pt x="134" y="1561"/>
                  <a:pt x="81" y="1566"/>
                  <a:pt x="28" y="1568"/>
                </a:cubicBezTo>
                <a:cubicBezTo>
                  <a:pt x="18" y="1568"/>
                  <a:pt x="9" y="1568"/>
                  <a:pt x="0" y="1567"/>
                </a:cubicBezTo>
                <a:cubicBezTo>
                  <a:pt x="0" y="1588"/>
                  <a:pt x="0" y="1588"/>
                  <a:pt x="0" y="1588"/>
                </a:cubicBezTo>
                <a:cubicBezTo>
                  <a:pt x="26" y="1588"/>
                  <a:pt x="51" y="1587"/>
                  <a:pt x="77" y="158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31882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6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859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074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116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96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5363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997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5363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636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630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BB02557A-7053-4340-A874-8AB926A8EDA1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3211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705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268966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42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248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3225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726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812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2734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296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349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972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18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144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2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518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719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1905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9741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153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141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3017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786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4352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231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2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465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53540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059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5268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279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185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799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44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6108E2-B2CB-4C83-B55D-B8C00B4FAF3E}"/>
              </a:ext>
            </a:extLst>
          </p:cNvPr>
          <p:cNvCxnSpPr/>
          <p:nvPr userDrawn="1"/>
        </p:nvCxnSpPr>
        <p:spPr>
          <a:xfrm>
            <a:off x="0" y="228600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A01054-9531-4D26-826E-E50E590E3BF2}"/>
              </a:ext>
            </a:extLst>
          </p:cNvPr>
          <p:cNvCxnSpPr/>
          <p:nvPr userDrawn="1"/>
        </p:nvCxnSpPr>
        <p:spPr>
          <a:xfrm>
            <a:off x="0" y="1524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D0DC09-C6B9-41A1-9C2A-862CAEA0DA8B}"/>
              </a:ext>
            </a:extLst>
          </p:cNvPr>
          <p:cNvCxnSpPr/>
          <p:nvPr userDrawn="1"/>
        </p:nvCxnSpPr>
        <p:spPr>
          <a:xfrm>
            <a:off x="0" y="76200"/>
            <a:ext cx="9144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3B2E34-7D3A-4F48-B233-9F64FE6CD6DD}"/>
              </a:ext>
            </a:extLst>
          </p:cNvPr>
          <p:cNvCxnSpPr/>
          <p:nvPr userDrawn="1"/>
        </p:nvCxnSpPr>
        <p:spPr>
          <a:xfrm>
            <a:off x="0" y="6780212"/>
            <a:ext cx="9144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F2BF3E5-8F86-4CD9-B60A-DE4CE3D26F36}"/>
              </a:ext>
            </a:extLst>
          </p:cNvPr>
          <p:cNvCxnSpPr/>
          <p:nvPr userDrawn="1"/>
        </p:nvCxnSpPr>
        <p:spPr>
          <a:xfrm>
            <a:off x="0" y="67056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86A8F-8E84-4463-AB71-4955A60A4FED}"/>
              </a:ext>
            </a:extLst>
          </p:cNvPr>
          <p:cNvCxnSpPr/>
          <p:nvPr userDrawn="1"/>
        </p:nvCxnSpPr>
        <p:spPr>
          <a:xfrm>
            <a:off x="0" y="6629400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676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D7591B7-FA90-4B82-9C4D-7FA8BBED3419}"/>
              </a:ext>
            </a:extLst>
          </p:cNvPr>
          <p:cNvCxnSpPr/>
          <p:nvPr userDrawn="1"/>
        </p:nvCxnSpPr>
        <p:spPr>
          <a:xfrm>
            <a:off x="0" y="228600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DAC4A2-4765-431F-AAAD-5143B8A90AC9}"/>
              </a:ext>
            </a:extLst>
          </p:cNvPr>
          <p:cNvCxnSpPr/>
          <p:nvPr userDrawn="1"/>
        </p:nvCxnSpPr>
        <p:spPr>
          <a:xfrm>
            <a:off x="0" y="1524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4BB53C-E7E0-44C5-92DA-6E5A6E0F4393}"/>
              </a:ext>
            </a:extLst>
          </p:cNvPr>
          <p:cNvCxnSpPr/>
          <p:nvPr userDrawn="1"/>
        </p:nvCxnSpPr>
        <p:spPr>
          <a:xfrm>
            <a:off x="0" y="76200"/>
            <a:ext cx="9144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1C6639-D4B6-4CF9-BBAE-528D2F1476D8}"/>
              </a:ext>
            </a:extLst>
          </p:cNvPr>
          <p:cNvCxnSpPr/>
          <p:nvPr userDrawn="1"/>
        </p:nvCxnSpPr>
        <p:spPr>
          <a:xfrm>
            <a:off x="0" y="6780212"/>
            <a:ext cx="9144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63BF240-6F22-4B6D-875B-6187C8C76A20}"/>
              </a:ext>
            </a:extLst>
          </p:cNvPr>
          <p:cNvCxnSpPr/>
          <p:nvPr userDrawn="1"/>
        </p:nvCxnSpPr>
        <p:spPr>
          <a:xfrm>
            <a:off x="0" y="67056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01D4ADA-EDCC-4E59-BA27-DB5F87691F30}"/>
              </a:ext>
            </a:extLst>
          </p:cNvPr>
          <p:cNvCxnSpPr/>
          <p:nvPr userDrawn="1"/>
        </p:nvCxnSpPr>
        <p:spPr>
          <a:xfrm>
            <a:off x="0" y="6629400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69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B15BD0-2654-4117-9D7E-E8AD687D0312}"/>
              </a:ext>
            </a:extLst>
          </p:cNvPr>
          <p:cNvCxnSpPr/>
          <p:nvPr userDrawn="1"/>
        </p:nvCxnSpPr>
        <p:spPr>
          <a:xfrm>
            <a:off x="0" y="228600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4035C1-1813-493E-A526-BD07B33656AD}"/>
              </a:ext>
            </a:extLst>
          </p:cNvPr>
          <p:cNvCxnSpPr/>
          <p:nvPr userDrawn="1"/>
        </p:nvCxnSpPr>
        <p:spPr>
          <a:xfrm>
            <a:off x="0" y="1524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E24362-107A-4D77-99D3-DB64CB93661E}"/>
              </a:ext>
            </a:extLst>
          </p:cNvPr>
          <p:cNvCxnSpPr/>
          <p:nvPr userDrawn="1"/>
        </p:nvCxnSpPr>
        <p:spPr>
          <a:xfrm>
            <a:off x="0" y="76200"/>
            <a:ext cx="9144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DE9D7F-00B1-46D8-B79C-8F317534F25F}"/>
              </a:ext>
            </a:extLst>
          </p:cNvPr>
          <p:cNvCxnSpPr/>
          <p:nvPr userDrawn="1"/>
        </p:nvCxnSpPr>
        <p:spPr>
          <a:xfrm>
            <a:off x="0" y="6780212"/>
            <a:ext cx="9144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755A1-66CD-4908-8B96-902006770602}"/>
              </a:ext>
            </a:extLst>
          </p:cNvPr>
          <p:cNvCxnSpPr/>
          <p:nvPr userDrawn="1"/>
        </p:nvCxnSpPr>
        <p:spPr>
          <a:xfrm>
            <a:off x="0" y="67056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72BE21-CF0D-4476-AAE0-EE4614DD1C52}"/>
              </a:ext>
            </a:extLst>
          </p:cNvPr>
          <p:cNvCxnSpPr/>
          <p:nvPr userDrawn="1"/>
        </p:nvCxnSpPr>
        <p:spPr>
          <a:xfrm>
            <a:off x="0" y="6629400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51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5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E0DB0E-6717-41DD-83D8-EA6A28741534}"/>
              </a:ext>
            </a:extLst>
          </p:cNvPr>
          <p:cNvCxnSpPr/>
          <p:nvPr userDrawn="1"/>
        </p:nvCxnSpPr>
        <p:spPr>
          <a:xfrm>
            <a:off x="0" y="228600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32DDFA-B4F0-49C5-B7BC-CF16D4BAF4F7}"/>
              </a:ext>
            </a:extLst>
          </p:cNvPr>
          <p:cNvCxnSpPr/>
          <p:nvPr userDrawn="1"/>
        </p:nvCxnSpPr>
        <p:spPr>
          <a:xfrm>
            <a:off x="0" y="1524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871061-A6EF-4B09-9E99-517DEC4B608C}"/>
              </a:ext>
            </a:extLst>
          </p:cNvPr>
          <p:cNvCxnSpPr/>
          <p:nvPr userDrawn="1"/>
        </p:nvCxnSpPr>
        <p:spPr>
          <a:xfrm>
            <a:off x="0" y="76200"/>
            <a:ext cx="9144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376303-4933-4895-8591-A1CB883ECDEA}"/>
              </a:ext>
            </a:extLst>
          </p:cNvPr>
          <p:cNvCxnSpPr/>
          <p:nvPr userDrawn="1"/>
        </p:nvCxnSpPr>
        <p:spPr>
          <a:xfrm>
            <a:off x="0" y="6780212"/>
            <a:ext cx="9144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A432E9-D226-4576-AB0A-ED2098CB69D4}"/>
              </a:ext>
            </a:extLst>
          </p:cNvPr>
          <p:cNvCxnSpPr/>
          <p:nvPr userDrawn="1"/>
        </p:nvCxnSpPr>
        <p:spPr>
          <a:xfrm>
            <a:off x="0" y="67056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AFD646-FB76-4DCD-965F-4430EF03CF9A}"/>
              </a:ext>
            </a:extLst>
          </p:cNvPr>
          <p:cNvCxnSpPr/>
          <p:nvPr userDrawn="1"/>
        </p:nvCxnSpPr>
        <p:spPr>
          <a:xfrm>
            <a:off x="0" y="6629400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05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13" orient="horz" pos="2160">
          <p15:clr>
            <a:srgbClr val="F26B43"/>
          </p15:clr>
        </p15:guide>
        <p15:guide id="14" pos="1386">
          <p15:clr>
            <a:srgbClr val="F26B43"/>
          </p15:clr>
        </p15:guide>
        <p15:guide id="15" orient="horz" pos="3960">
          <p15:clr>
            <a:srgbClr val="F26B43"/>
          </p15:clr>
        </p15:guide>
        <p15:guide id="16" orient="horz" pos="1536">
          <p15:clr>
            <a:srgbClr val="F26B43"/>
          </p15:clr>
        </p15:guide>
        <p15:guide id="17" orient="horz" pos="3840">
          <p15:clr>
            <a:srgbClr val="F26B43"/>
          </p15:clr>
        </p15:guide>
        <p15:guide id="18" pos="3312">
          <p15:clr>
            <a:srgbClr val="F26B43"/>
          </p15:clr>
        </p15:guide>
        <p15:guide id="19" pos="3600">
          <p15:clr>
            <a:srgbClr val="F26B43"/>
          </p15:clr>
        </p15:guide>
        <p15:guide id="20" orient="horz" pos="360">
          <p15:clr>
            <a:srgbClr val="F26B43"/>
          </p15:clr>
        </p15:guide>
        <p15:guide id="21" pos="5526">
          <p15:clr>
            <a:srgbClr val="F26B43"/>
          </p15:clr>
        </p15:guide>
        <p15:guide id="22" pos="1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D2DC73-2635-458C-AD86-66A79D77087F}"/>
              </a:ext>
            </a:extLst>
          </p:cNvPr>
          <p:cNvCxnSpPr/>
          <p:nvPr userDrawn="1"/>
        </p:nvCxnSpPr>
        <p:spPr>
          <a:xfrm>
            <a:off x="0" y="228600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A9FA02-4558-443D-A971-E3572DD0F6EE}"/>
              </a:ext>
            </a:extLst>
          </p:cNvPr>
          <p:cNvCxnSpPr/>
          <p:nvPr userDrawn="1"/>
        </p:nvCxnSpPr>
        <p:spPr>
          <a:xfrm>
            <a:off x="0" y="1524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614F09-1294-4155-97A0-198931CB4958}"/>
              </a:ext>
            </a:extLst>
          </p:cNvPr>
          <p:cNvCxnSpPr/>
          <p:nvPr userDrawn="1"/>
        </p:nvCxnSpPr>
        <p:spPr>
          <a:xfrm>
            <a:off x="0" y="76200"/>
            <a:ext cx="9144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EB6075-F0C6-4CD2-BA01-72C4E33F9C79}"/>
              </a:ext>
            </a:extLst>
          </p:cNvPr>
          <p:cNvCxnSpPr/>
          <p:nvPr userDrawn="1"/>
        </p:nvCxnSpPr>
        <p:spPr>
          <a:xfrm>
            <a:off x="0" y="6780212"/>
            <a:ext cx="9144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DC938F-A568-4392-A800-812BF2F9DCC7}"/>
              </a:ext>
            </a:extLst>
          </p:cNvPr>
          <p:cNvCxnSpPr/>
          <p:nvPr userDrawn="1"/>
        </p:nvCxnSpPr>
        <p:spPr>
          <a:xfrm>
            <a:off x="0" y="67056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B4D6428-133A-40A1-86C0-6B7D2112FEA9}"/>
              </a:ext>
            </a:extLst>
          </p:cNvPr>
          <p:cNvCxnSpPr/>
          <p:nvPr userDrawn="1"/>
        </p:nvCxnSpPr>
        <p:spPr>
          <a:xfrm>
            <a:off x="0" y="6629400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2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0" pos="1386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5889D8F-70B3-40EF-9AB9-1F86BC614793}"/>
              </a:ext>
            </a:extLst>
          </p:cNvPr>
          <p:cNvCxnSpPr/>
          <p:nvPr userDrawn="1"/>
        </p:nvCxnSpPr>
        <p:spPr>
          <a:xfrm>
            <a:off x="0" y="228600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7F153B-882F-4950-B3B1-69CB0266F202}"/>
              </a:ext>
            </a:extLst>
          </p:cNvPr>
          <p:cNvCxnSpPr/>
          <p:nvPr userDrawn="1"/>
        </p:nvCxnSpPr>
        <p:spPr>
          <a:xfrm>
            <a:off x="0" y="1524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350F9BB-7F72-4FB2-B6C9-E41ACACB71D7}"/>
              </a:ext>
            </a:extLst>
          </p:cNvPr>
          <p:cNvCxnSpPr/>
          <p:nvPr userDrawn="1"/>
        </p:nvCxnSpPr>
        <p:spPr>
          <a:xfrm>
            <a:off x="0" y="76200"/>
            <a:ext cx="9144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8CFDBB-4E51-44A0-8C88-22E9162EA9AC}"/>
              </a:ext>
            </a:extLst>
          </p:cNvPr>
          <p:cNvCxnSpPr/>
          <p:nvPr userDrawn="1"/>
        </p:nvCxnSpPr>
        <p:spPr>
          <a:xfrm>
            <a:off x="0" y="6780212"/>
            <a:ext cx="9144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17566E-AD55-4CD0-91A0-133C7E7D1316}"/>
              </a:ext>
            </a:extLst>
          </p:cNvPr>
          <p:cNvCxnSpPr/>
          <p:nvPr userDrawn="1"/>
        </p:nvCxnSpPr>
        <p:spPr>
          <a:xfrm>
            <a:off x="0" y="67056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0051EC-2F2F-4285-9606-ECE0B1305123}"/>
              </a:ext>
            </a:extLst>
          </p:cNvPr>
          <p:cNvCxnSpPr/>
          <p:nvPr userDrawn="1"/>
        </p:nvCxnSpPr>
        <p:spPr>
          <a:xfrm>
            <a:off x="0" y="6629400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26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next" TargetMode="Externa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B1FE3C-CF0E-476A-B22D-2F633249DA55}"/>
              </a:ext>
            </a:extLst>
          </p:cNvPr>
          <p:cNvSpPr txBox="1"/>
          <p:nvPr/>
        </p:nvSpPr>
        <p:spPr>
          <a:xfrm>
            <a:off x="2667000" y="990600"/>
            <a:ext cx="4228513" cy="7848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A9DF92-4962-4AEB-BCB9-D9EDFF55B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56" y="2057400"/>
            <a:ext cx="5638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3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457200"/>
            <a:ext cx="6858000" cy="101566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&amp; say: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5029200"/>
            <a:ext cx="3048000" cy="11079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orange.  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C767C200-27B3-4141-9113-C5C050224735}"/>
              </a:ext>
            </a:extLst>
          </p:cNvPr>
          <p:cNvSpPr/>
          <p:nvPr/>
        </p:nvSpPr>
        <p:spPr>
          <a:xfrm>
            <a:off x="1409700" y="1752600"/>
            <a:ext cx="5867400" cy="5791200"/>
          </a:xfrm>
          <a:prstGeom prst="blockArc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06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457200"/>
            <a:ext cx="6858000" cy="101566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&amp; say: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00" y="4953000"/>
            <a:ext cx="3048000" cy="11079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Yellow.  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C767C200-27B3-4141-9113-C5C050224735}"/>
              </a:ext>
            </a:extLst>
          </p:cNvPr>
          <p:cNvSpPr/>
          <p:nvPr/>
        </p:nvSpPr>
        <p:spPr>
          <a:xfrm>
            <a:off x="1409700" y="1752600"/>
            <a:ext cx="5867400" cy="5791200"/>
          </a:xfrm>
          <a:prstGeom prst="blockArc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8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457200"/>
            <a:ext cx="6858000" cy="101566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&amp; say: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6100" y="4953000"/>
            <a:ext cx="2514600" cy="11079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green.  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C767C200-27B3-4141-9113-C5C050224735}"/>
              </a:ext>
            </a:extLst>
          </p:cNvPr>
          <p:cNvSpPr/>
          <p:nvPr/>
        </p:nvSpPr>
        <p:spPr>
          <a:xfrm>
            <a:off x="1409700" y="1752600"/>
            <a:ext cx="5867400" cy="5791200"/>
          </a:xfrm>
          <a:prstGeom prst="blockArc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7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457200"/>
            <a:ext cx="6858000" cy="101566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&amp; say: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6600" y="4953000"/>
            <a:ext cx="2133600" cy="11079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Blue.  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C767C200-27B3-4141-9113-C5C050224735}"/>
              </a:ext>
            </a:extLst>
          </p:cNvPr>
          <p:cNvSpPr/>
          <p:nvPr/>
        </p:nvSpPr>
        <p:spPr>
          <a:xfrm>
            <a:off x="1409700" y="1752600"/>
            <a:ext cx="5867400" cy="5791200"/>
          </a:xfrm>
          <a:prstGeom prst="blockArc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5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457200"/>
            <a:ext cx="6858000" cy="101566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&amp; say: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9880" y="4953000"/>
            <a:ext cx="2987040" cy="11079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16DB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Indigo.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C767C200-27B3-4141-9113-C5C050224735}"/>
              </a:ext>
            </a:extLst>
          </p:cNvPr>
          <p:cNvSpPr/>
          <p:nvPr/>
        </p:nvSpPr>
        <p:spPr>
          <a:xfrm>
            <a:off x="1409700" y="1752600"/>
            <a:ext cx="5867400" cy="5791200"/>
          </a:xfrm>
          <a:prstGeom prst="blockArc">
            <a:avLst/>
          </a:prstGeom>
          <a:solidFill>
            <a:srgbClr val="16DB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1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457200"/>
            <a:ext cx="6858000" cy="101566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&amp; say: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9900" y="5029200"/>
            <a:ext cx="2667000" cy="11079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D07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Violet.  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C767C200-27B3-4141-9113-C5C050224735}"/>
              </a:ext>
            </a:extLst>
          </p:cNvPr>
          <p:cNvSpPr/>
          <p:nvPr/>
        </p:nvSpPr>
        <p:spPr>
          <a:xfrm>
            <a:off x="1409700" y="1752600"/>
            <a:ext cx="5867400" cy="5791200"/>
          </a:xfrm>
          <a:prstGeom prst="blockArc">
            <a:avLst/>
          </a:prstGeom>
          <a:solidFill>
            <a:srgbClr val="BF7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07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E7A4D8C-2E1C-4D12-8BDD-B1F36ACF2108}"/>
              </a:ext>
            </a:extLst>
          </p:cNvPr>
          <p:cNvGrpSpPr/>
          <p:nvPr/>
        </p:nvGrpSpPr>
        <p:grpSpPr>
          <a:xfrm>
            <a:off x="0" y="0"/>
            <a:ext cx="9130259" cy="6858000"/>
            <a:chOff x="0" y="0"/>
            <a:chExt cx="9130259" cy="68580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63E8B45-2A10-4303-93C2-777BDC774AC7}"/>
                </a:ext>
              </a:extLst>
            </p:cNvPr>
            <p:cNvSpPr txBox="1"/>
            <p:nvPr/>
          </p:nvSpPr>
          <p:spPr>
            <a:xfrm>
              <a:off x="0" y="0"/>
              <a:ext cx="9130259" cy="13234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EB21C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Open your English book at page-33 </a:t>
              </a:r>
            </a:p>
            <a:p>
              <a:pPr algn="ctr"/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and see the Activity -A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706ECA9-7751-42C7-8F9B-2E3314635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399" y="1447800"/>
              <a:ext cx="6310859" cy="5410200"/>
            </a:xfrm>
            <a:prstGeom prst="rect">
              <a:avLst/>
            </a:prstGeom>
            <a:ln w="76200">
              <a:solidFill>
                <a:srgbClr val="EB21CE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22C4DCA-7A22-4147-9BCF-8D1073DBC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01" y="1323439"/>
              <a:ext cx="2654299" cy="3352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33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77AAAC-4AE8-446E-BD44-6BFF04E203ED}"/>
              </a:ext>
            </a:extLst>
          </p:cNvPr>
          <p:cNvSpPr/>
          <p:nvPr/>
        </p:nvSpPr>
        <p:spPr>
          <a:xfrm>
            <a:off x="2243415" y="2182197"/>
            <a:ext cx="2667548" cy="2440962"/>
          </a:xfrm>
          <a:prstGeom prst="ellipse">
            <a:avLst/>
          </a:prstGeom>
          <a:noFill/>
          <a:ln w="57150">
            <a:solidFill>
              <a:srgbClr val="EB21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A31A750-FEF0-46E0-AF1E-45E7D26D5D68}"/>
              </a:ext>
            </a:extLst>
          </p:cNvPr>
          <p:cNvSpPr/>
          <p:nvPr/>
        </p:nvSpPr>
        <p:spPr>
          <a:xfrm rot="537967">
            <a:off x="3251413" y="974270"/>
            <a:ext cx="1343602" cy="124583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8900DD2-07FB-4126-B850-7C3CBA9D018C}"/>
              </a:ext>
            </a:extLst>
          </p:cNvPr>
          <p:cNvSpPr/>
          <p:nvPr/>
        </p:nvSpPr>
        <p:spPr>
          <a:xfrm rot="19003801">
            <a:off x="1562366" y="1412130"/>
            <a:ext cx="1282819" cy="1304866"/>
          </a:xfrm>
          <a:prstGeom prst="triangle">
            <a:avLst/>
          </a:prstGeom>
          <a:solidFill>
            <a:srgbClr val="16DBF6"/>
          </a:solidFill>
          <a:ln>
            <a:solidFill>
              <a:srgbClr val="16DB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56F89AFE-2D27-40B1-A76E-893A7143E1B2}"/>
              </a:ext>
            </a:extLst>
          </p:cNvPr>
          <p:cNvSpPr/>
          <p:nvPr/>
        </p:nvSpPr>
        <p:spPr>
          <a:xfrm rot="3575966">
            <a:off x="4665500" y="1754947"/>
            <a:ext cx="1282819" cy="1304866"/>
          </a:xfrm>
          <a:prstGeom prst="triangle">
            <a:avLst/>
          </a:prstGeom>
          <a:solidFill>
            <a:srgbClr val="D07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47270EFD-6D21-41C8-8F15-9FF3B7728070}"/>
              </a:ext>
            </a:extLst>
          </p:cNvPr>
          <p:cNvSpPr/>
          <p:nvPr/>
        </p:nvSpPr>
        <p:spPr>
          <a:xfrm rot="6307314">
            <a:off x="4835269" y="3325389"/>
            <a:ext cx="1282819" cy="1304866"/>
          </a:xfrm>
          <a:prstGeom prst="triangl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11EF3D5-2353-4620-8A98-2BFE9D3546DA}"/>
              </a:ext>
            </a:extLst>
          </p:cNvPr>
          <p:cNvSpPr/>
          <p:nvPr/>
        </p:nvSpPr>
        <p:spPr>
          <a:xfrm rot="15912547">
            <a:off x="981002" y="2909107"/>
            <a:ext cx="1282819" cy="130486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0B1A88E-8107-4C85-9411-F206160F8BEA}"/>
              </a:ext>
            </a:extLst>
          </p:cNvPr>
          <p:cNvSpPr/>
          <p:nvPr/>
        </p:nvSpPr>
        <p:spPr>
          <a:xfrm rot="12871000">
            <a:off x="1898842" y="4355358"/>
            <a:ext cx="1343602" cy="1245836"/>
          </a:xfrm>
          <a:prstGeom prst="triangle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0A5DF4A7-7F2D-44EF-9531-BA23F41E96FA}"/>
              </a:ext>
            </a:extLst>
          </p:cNvPr>
          <p:cNvSpPr/>
          <p:nvPr/>
        </p:nvSpPr>
        <p:spPr>
          <a:xfrm rot="9314883">
            <a:off x="3660577" y="4510744"/>
            <a:ext cx="1343602" cy="12458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E8D062-5CD0-44EE-A197-F03E388F95AF}"/>
              </a:ext>
            </a:extLst>
          </p:cNvPr>
          <p:cNvSpPr txBox="1"/>
          <p:nvPr/>
        </p:nvSpPr>
        <p:spPr>
          <a:xfrm>
            <a:off x="18978" y="56870"/>
            <a:ext cx="6534222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What </a:t>
            </a:r>
            <a:r>
              <a:rPr lang="en-US" sz="4400" dirty="0" err="1"/>
              <a:t>colour</a:t>
            </a:r>
            <a:r>
              <a:rPr lang="en-US" sz="4400" dirty="0"/>
              <a:t> are missing?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92F8AC-22FC-483E-9856-62C8B024B533}"/>
              </a:ext>
            </a:extLst>
          </p:cNvPr>
          <p:cNvSpPr txBox="1"/>
          <p:nvPr/>
        </p:nvSpPr>
        <p:spPr>
          <a:xfrm>
            <a:off x="0" y="6004381"/>
            <a:ext cx="7816114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Student will be able missing </a:t>
            </a:r>
            <a:r>
              <a:rPr lang="en-US" sz="3200" dirty="0" err="1"/>
              <a:t>colour</a:t>
            </a:r>
            <a:r>
              <a:rPr lang="en-US" sz="3200" dirty="0"/>
              <a:t> name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9FF8F4-2941-47CB-9F45-FC3D2FAC58C8}"/>
              </a:ext>
            </a:extLst>
          </p:cNvPr>
          <p:cNvSpPr/>
          <p:nvPr/>
        </p:nvSpPr>
        <p:spPr>
          <a:xfrm>
            <a:off x="2377435" y="2710033"/>
            <a:ext cx="23567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Missing Game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883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A90BBD-A4ED-4DCB-AF2B-E8F3A418AA8C}"/>
              </a:ext>
            </a:extLst>
          </p:cNvPr>
          <p:cNvGrpSpPr/>
          <p:nvPr/>
        </p:nvGrpSpPr>
        <p:grpSpPr>
          <a:xfrm>
            <a:off x="147593" y="506632"/>
            <a:ext cx="7716821" cy="6264730"/>
            <a:chOff x="147593" y="506632"/>
            <a:chExt cx="7716821" cy="626473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77AAAC-4AE8-446E-BD44-6BFF04E203ED}"/>
                </a:ext>
              </a:extLst>
            </p:cNvPr>
            <p:cNvSpPr/>
            <p:nvPr/>
          </p:nvSpPr>
          <p:spPr>
            <a:xfrm>
              <a:off x="2243415" y="2182196"/>
              <a:ext cx="3525178" cy="2913603"/>
            </a:xfrm>
            <a:prstGeom prst="ellipse">
              <a:avLst/>
            </a:prstGeom>
            <a:noFill/>
            <a:ln w="57150">
              <a:solidFill>
                <a:srgbClr val="EB21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6597CF8-0BC7-4871-9F4E-0E2691ED28EE}"/>
                </a:ext>
              </a:extLst>
            </p:cNvPr>
            <p:cNvGrpSpPr/>
            <p:nvPr/>
          </p:nvGrpSpPr>
          <p:grpSpPr>
            <a:xfrm>
              <a:off x="147593" y="506632"/>
              <a:ext cx="7716821" cy="6264730"/>
              <a:chOff x="969979" y="974270"/>
              <a:chExt cx="5159133" cy="4782310"/>
            </a:xfrm>
          </p:grpSpPr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2A31A750-FEF0-46E0-AF1E-45E7D26D5D68}"/>
                  </a:ext>
                </a:extLst>
              </p:cNvPr>
              <p:cNvSpPr/>
              <p:nvPr/>
            </p:nvSpPr>
            <p:spPr>
              <a:xfrm rot="537967">
                <a:off x="3251413" y="974270"/>
                <a:ext cx="1343602" cy="124583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28900DD2-07FB-4126-B850-7C3CBA9D018C}"/>
                  </a:ext>
                </a:extLst>
              </p:cNvPr>
              <p:cNvSpPr/>
              <p:nvPr/>
            </p:nvSpPr>
            <p:spPr>
              <a:xfrm rot="19003801">
                <a:off x="1562366" y="1412130"/>
                <a:ext cx="1282819" cy="1304866"/>
              </a:xfrm>
              <a:prstGeom prst="triangle">
                <a:avLst/>
              </a:prstGeom>
              <a:solidFill>
                <a:srgbClr val="16DBF6"/>
              </a:solidFill>
              <a:ln>
                <a:solidFill>
                  <a:srgbClr val="16DB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56F89AFE-2D27-40B1-A76E-893A7143E1B2}"/>
                  </a:ext>
                </a:extLst>
              </p:cNvPr>
              <p:cNvSpPr/>
              <p:nvPr/>
            </p:nvSpPr>
            <p:spPr>
              <a:xfrm rot="3575966">
                <a:off x="4665500" y="1754947"/>
                <a:ext cx="1282819" cy="1304866"/>
              </a:xfrm>
              <a:prstGeom prst="triangle">
                <a:avLst/>
              </a:prstGeom>
              <a:solidFill>
                <a:srgbClr val="D07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47270EFD-6D21-41C8-8F15-9FF3B7728070}"/>
                  </a:ext>
                </a:extLst>
              </p:cNvPr>
              <p:cNvSpPr/>
              <p:nvPr/>
            </p:nvSpPr>
            <p:spPr>
              <a:xfrm rot="6307314">
                <a:off x="4835269" y="3325389"/>
                <a:ext cx="1282819" cy="1304866"/>
              </a:xfrm>
              <a:prstGeom prst="triangle">
                <a:avLst/>
              </a:prstGeom>
              <a:solidFill>
                <a:srgbClr val="FF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B11EF3D5-2353-4620-8A98-2BFE9D3546DA}"/>
                  </a:ext>
                </a:extLst>
              </p:cNvPr>
              <p:cNvSpPr/>
              <p:nvPr/>
            </p:nvSpPr>
            <p:spPr>
              <a:xfrm rot="15912547">
                <a:off x="981002" y="2909107"/>
                <a:ext cx="1282819" cy="1304866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30B1A88E-8107-4C85-9411-F206160F8BEA}"/>
                  </a:ext>
                </a:extLst>
              </p:cNvPr>
              <p:cNvSpPr/>
              <p:nvPr/>
            </p:nvSpPr>
            <p:spPr>
              <a:xfrm rot="12871000">
                <a:off x="1898842" y="4355358"/>
                <a:ext cx="1343602" cy="1245836"/>
              </a:xfrm>
              <a:prstGeom prst="triangle">
                <a:avLst/>
              </a:prstGeom>
              <a:solidFill>
                <a:srgbClr val="33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0A5DF4A7-7F2D-44EF-9531-BA23F41E96FA}"/>
                  </a:ext>
                </a:extLst>
              </p:cNvPr>
              <p:cNvSpPr/>
              <p:nvPr/>
            </p:nvSpPr>
            <p:spPr>
              <a:xfrm rot="9314883">
                <a:off x="3660577" y="4510744"/>
                <a:ext cx="1343602" cy="12458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074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1371600"/>
            <a:ext cx="5831398" cy="396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188402" y="3429000"/>
            <a:ext cx="868231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  <a:endCxn id="15" idx="2"/>
          </p:cNvCxnSpPr>
          <p:nvPr/>
        </p:nvCxnSpPr>
        <p:spPr>
          <a:xfrm>
            <a:off x="3080825" y="1331349"/>
            <a:ext cx="63474" cy="400265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75F365F-6E35-486E-9DC8-CAA72F7FBD3C}"/>
              </a:ext>
            </a:extLst>
          </p:cNvPr>
          <p:cNvSpPr/>
          <p:nvPr/>
        </p:nvSpPr>
        <p:spPr>
          <a:xfrm>
            <a:off x="3039318" y="1320463"/>
            <a:ext cx="5831398" cy="396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6DDB14-589A-41C3-A3AF-D8263B08A834}"/>
              </a:ext>
            </a:extLst>
          </p:cNvPr>
          <p:cNvGrpSpPr/>
          <p:nvPr/>
        </p:nvGrpSpPr>
        <p:grpSpPr>
          <a:xfrm>
            <a:off x="304800" y="1402100"/>
            <a:ext cx="8482343" cy="5430121"/>
            <a:chOff x="304800" y="1402100"/>
            <a:chExt cx="8482343" cy="5430121"/>
          </a:xfrm>
        </p:grpSpPr>
        <p:sp>
          <p:nvSpPr>
            <p:cNvPr id="4" name="Rounded Rectangle 3"/>
            <p:cNvSpPr/>
            <p:nvPr/>
          </p:nvSpPr>
          <p:spPr>
            <a:xfrm>
              <a:off x="304800" y="2705778"/>
              <a:ext cx="2590800" cy="50206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6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yellow</a:t>
              </a:r>
              <a:r>
                <a:rPr lang="bn-BD" sz="6600" dirty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endParaRPr lang="en-US" sz="66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533400" y="1447801"/>
              <a:ext cx="1491175" cy="1206840"/>
            </a:xfrm>
            <a:custGeom>
              <a:avLst/>
              <a:gdLst>
                <a:gd name="connsiteX0" fmla="*/ 773723 w 1491175"/>
                <a:gd name="connsiteY0" fmla="*/ 984739 h 1564001"/>
                <a:gd name="connsiteX1" fmla="*/ 745587 w 1491175"/>
                <a:gd name="connsiteY1" fmla="*/ 844062 h 1564001"/>
                <a:gd name="connsiteX2" fmla="*/ 717452 w 1491175"/>
                <a:gd name="connsiteY2" fmla="*/ 815926 h 1564001"/>
                <a:gd name="connsiteX3" fmla="*/ 675249 w 1491175"/>
                <a:gd name="connsiteY3" fmla="*/ 731520 h 1564001"/>
                <a:gd name="connsiteX4" fmla="*/ 633046 w 1491175"/>
                <a:gd name="connsiteY4" fmla="*/ 717452 h 1564001"/>
                <a:gd name="connsiteX5" fmla="*/ 576775 w 1491175"/>
                <a:gd name="connsiteY5" fmla="*/ 647114 h 1564001"/>
                <a:gd name="connsiteX6" fmla="*/ 562707 w 1491175"/>
                <a:gd name="connsiteY6" fmla="*/ 604911 h 1564001"/>
                <a:gd name="connsiteX7" fmla="*/ 534572 w 1491175"/>
                <a:gd name="connsiteY7" fmla="*/ 576775 h 1564001"/>
                <a:gd name="connsiteX8" fmla="*/ 492369 w 1491175"/>
                <a:gd name="connsiteY8" fmla="*/ 450166 h 1564001"/>
                <a:gd name="connsiteX9" fmla="*/ 478301 w 1491175"/>
                <a:gd name="connsiteY9" fmla="*/ 407963 h 1564001"/>
                <a:gd name="connsiteX10" fmla="*/ 464233 w 1491175"/>
                <a:gd name="connsiteY10" fmla="*/ 365760 h 1564001"/>
                <a:gd name="connsiteX11" fmla="*/ 464233 w 1491175"/>
                <a:gd name="connsiteY11" fmla="*/ 126609 h 1564001"/>
                <a:gd name="connsiteX12" fmla="*/ 492369 w 1491175"/>
                <a:gd name="connsiteY12" fmla="*/ 98474 h 1564001"/>
                <a:gd name="connsiteX13" fmla="*/ 576775 w 1491175"/>
                <a:gd name="connsiteY13" fmla="*/ 56271 h 1564001"/>
                <a:gd name="connsiteX14" fmla="*/ 618978 w 1491175"/>
                <a:gd name="connsiteY14" fmla="*/ 28135 h 1564001"/>
                <a:gd name="connsiteX15" fmla="*/ 703384 w 1491175"/>
                <a:gd name="connsiteY15" fmla="*/ 0 h 1564001"/>
                <a:gd name="connsiteX16" fmla="*/ 815926 w 1491175"/>
                <a:gd name="connsiteY16" fmla="*/ 28135 h 1564001"/>
                <a:gd name="connsiteX17" fmla="*/ 844061 w 1491175"/>
                <a:gd name="connsiteY17" fmla="*/ 56271 h 1564001"/>
                <a:gd name="connsiteX18" fmla="*/ 886264 w 1491175"/>
                <a:gd name="connsiteY18" fmla="*/ 84406 h 1564001"/>
                <a:gd name="connsiteX19" fmla="*/ 928467 w 1491175"/>
                <a:gd name="connsiteY19" fmla="*/ 168812 h 1564001"/>
                <a:gd name="connsiteX20" fmla="*/ 970670 w 1491175"/>
                <a:gd name="connsiteY20" fmla="*/ 323557 h 1564001"/>
                <a:gd name="connsiteX21" fmla="*/ 928467 w 1491175"/>
                <a:gd name="connsiteY21" fmla="*/ 661182 h 1564001"/>
                <a:gd name="connsiteX22" fmla="*/ 886264 w 1491175"/>
                <a:gd name="connsiteY22" fmla="*/ 731520 h 1564001"/>
                <a:gd name="connsiteX23" fmla="*/ 844061 w 1491175"/>
                <a:gd name="connsiteY23" fmla="*/ 815926 h 1564001"/>
                <a:gd name="connsiteX24" fmla="*/ 787790 w 1491175"/>
                <a:gd name="connsiteY24" fmla="*/ 872197 h 1564001"/>
                <a:gd name="connsiteX25" fmla="*/ 773723 w 1491175"/>
                <a:gd name="connsiteY25" fmla="*/ 829994 h 1564001"/>
                <a:gd name="connsiteX26" fmla="*/ 787790 w 1491175"/>
                <a:gd name="connsiteY26" fmla="*/ 787791 h 1564001"/>
                <a:gd name="connsiteX27" fmla="*/ 900332 w 1491175"/>
                <a:gd name="connsiteY27" fmla="*/ 689317 h 1564001"/>
                <a:gd name="connsiteX28" fmla="*/ 914400 w 1491175"/>
                <a:gd name="connsiteY28" fmla="*/ 647114 h 1564001"/>
                <a:gd name="connsiteX29" fmla="*/ 956603 w 1491175"/>
                <a:gd name="connsiteY29" fmla="*/ 562708 h 1564001"/>
                <a:gd name="connsiteX30" fmla="*/ 970670 w 1491175"/>
                <a:gd name="connsiteY30" fmla="*/ 379828 h 1564001"/>
                <a:gd name="connsiteX31" fmla="*/ 1012873 w 1491175"/>
                <a:gd name="connsiteY31" fmla="*/ 351692 h 1564001"/>
                <a:gd name="connsiteX32" fmla="*/ 1083212 w 1491175"/>
                <a:gd name="connsiteY32" fmla="*/ 309489 h 1564001"/>
                <a:gd name="connsiteX33" fmla="*/ 1266092 w 1491175"/>
                <a:gd name="connsiteY33" fmla="*/ 323557 h 1564001"/>
                <a:gd name="connsiteX34" fmla="*/ 1308295 w 1491175"/>
                <a:gd name="connsiteY34" fmla="*/ 337625 h 1564001"/>
                <a:gd name="connsiteX35" fmla="*/ 1448972 w 1491175"/>
                <a:gd name="connsiteY35" fmla="*/ 464234 h 1564001"/>
                <a:gd name="connsiteX36" fmla="*/ 1463040 w 1491175"/>
                <a:gd name="connsiteY36" fmla="*/ 506437 h 1564001"/>
                <a:gd name="connsiteX37" fmla="*/ 1434904 w 1491175"/>
                <a:gd name="connsiteY37" fmla="*/ 661182 h 1564001"/>
                <a:gd name="connsiteX38" fmla="*/ 1406769 w 1491175"/>
                <a:gd name="connsiteY38" fmla="*/ 703385 h 1564001"/>
                <a:gd name="connsiteX39" fmla="*/ 1336430 w 1491175"/>
                <a:gd name="connsiteY39" fmla="*/ 773723 h 1564001"/>
                <a:gd name="connsiteX40" fmla="*/ 1308295 w 1491175"/>
                <a:gd name="connsiteY40" fmla="*/ 801859 h 1564001"/>
                <a:gd name="connsiteX41" fmla="*/ 942535 w 1491175"/>
                <a:gd name="connsiteY41" fmla="*/ 844062 h 1564001"/>
                <a:gd name="connsiteX42" fmla="*/ 1434904 w 1491175"/>
                <a:gd name="connsiteY42" fmla="*/ 872197 h 1564001"/>
                <a:gd name="connsiteX43" fmla="*/ 1463040 w 1491175"/>
                <a:gd name="connsiteY43" fmla="*/ 900332 h 1564001"/>
                <a:gd name="connsiteX44" fmla="*/ 1491175 w 1491175"/>
                <a:gd name="connsiteY44" fmla="*/ 1083212 h 1564001"/>
                <a:gd name="connsiteX45" fmla="*/ 1448972 w 1491175"/>
                <a:gd name="connsiteY45" fmla="*/ 1237957 h 1564001"/>
                <a:gd name="connsiteX46" fmla="*/ 1406769 w 1491175"/>
                <a:gd name="connsiteY46" fmla="*/ 1252025 h 1564001"/>
                <a:gd name="connsiteX47" fmla="*/ 1322363 w 1491175"/>
                <a:gd name="connsiteY47" fmla="*/ 1294228 h 1564001"/>
                <a:gd name="connsiteX48" fmla="*/ 1012873 w 1491175"/>
                <a:gd name="connsiteY48" fmla="*/ 1266092 h 1564001"/>
                <a:gd name="connsiteX49" fmla="*/ 970670 w 1491175"/>
                <a:gd name="connsiteY49" fmla="*/ 1252025 h 1564001"/>
                <a:gd name="connsiteX50" fmla="*/ 942535 w 1491175"/>
                <a:gd name="connsiteY50" fmla="*/ 1223889 h 1564001"/>
                <a:gd name="connsiteX51" fmla="*/ 914400 w 1491175"/>
                <a:gd name="connsiteY51" fmla="*/ 1139483 h 1564001"/>
                <a:gd name="connsiteX52" fmla="*/ 886264 w 1491175"/>
                <a:gd name="connsiteY52" fmla="*/ 1055077 h 1564001"/>
                <a:gd name="connsiteX53" fmla="*/ 872196 w 1491175"/>
                <a:gd name="connsiteY53" fmla="*/ 1012874 h 1564001"/>
                <a:gd name="connsiteX54" fmla="*/ 858129 w 1491175"/>
                <a:gd name="connsiteY54" fmla="*/ 956603 h 1564001"/>
                <a:gd name="connsiteX55" fmla="*/ 872196 w 1491175"/>
                <a:gd name="connsiteY55" fmla="*/ 1041009 h 1564001"/>
                <a:gd name="connsiteX56" fmla="*/ 886264 w 1491175"/>
                <a:gd name="connsiteY56" fmla="*/ 1083212 h 1564001"/>
                <a:gd name="connsiteX57" fmla="*/ 900332 w 1491175"/>
                <a:gd name="connsiteY57" fmla="*/ 1153551 h 1564001"/>
                <a:gd name="connsiteX58" fmla="*/ 956603 w 1491175"/>
                <a:gd name="connsiteY58" fmla="*/ 1223889 h 1564001"/>
                <a:gd name="connsiteX59" fmla="*/ 984738 w 1491175"/>
                <a:gd name="connsiteY59" fmla="*/ 1308295 h 1564001"/>
                <a:gd name="connsiteX60" fmla="*/ 998806 w 1491175"/>
                <a:gd name="connsiteY60" fmla="*/ 1350499 h 1564001"/>
                <a:gd name="connsiteX61" fmla="*/ 970670 w 1491175"/>
                <a:gd name="connsiteY61" fmla="*/ 1463040 h 1564001"/>
                <a:gd name="connsiteX62" fmla="*/ 928467 w 1491175"/>
                <a:gd name="connsiteY62" fmla="*/ 1491175 h 1564001"/>
                <a:gd name="connsiteX63" fmla="*/ 829993 w 1491175"/>
                <a:gd name="connsiteY63" fmla="*/ 1561514 h 1564001"/>
                <a:gd name="connsiteX64" fmla="*/ 661181 w 1491175"/>
                <a:gd name="connsiteY64" fmla="*/ 1547446 h 1564001"/>
                <a:gd name="connsiteX65" fmla="*/ 618978 w 1491175"/>
                <a:gd name="connsiteY65" fmla="*/ 1533379 h 1564001"/>
                <a:gd name="connsiteX66" fmla="*/ 562707 w 1491175"/>
                <a:gd name="connsiteY66" fmla="*/ 1477108 h 1564001"/>
                <a:gd name="connsiteX67" fmla="*/ 548640 w 1491175"/>
                <a:gd name="connsiteY67" fmla="*/ 1434905 h 1564001"/>
                <a:gd name="connsiteX68" fmla="*/ 506436 w 1491175"/>
                <a:gd name="connsiteY68" fmla="*/ 1350499 h 1564001"/>
                <a:gd name="connsiteX69" fmla="*/ 534572 w 1491175"/>
                <a:gd name="connsiteY69" fmla="*/ 1069145 h 1564001"/>
                <a:gd name="connsiteX70" fmla="*/ 548640 w 1491175"/>
                <a:gd name="connsiteY70" fmla="*/ 1026942 h 1564001"/>
                <a:gd name="connsiteX71" fmla="*/ 618978 w 1491175"/>
                <a:gd name="connsiteY71" fmla="*/ 970671 h 1564001"/>
                <a:gd name="connsiteX72" fmla="*/ 633046 w 1491175"/>
                <a:gd name="connsiteY72" fmla="*/ 928468 h 1564001"/>
                <a:gd name="connsiteX73" fmla="*/ 717452 w 1491175"/>
                <a:gd name="connsiteY73" fmla="*/ 872197 h 1564001"/>
                <a:gd name="connsiteX74" fmla="*/ 675249 w 1491175"/>
                <a:gd name="connsiteY74" fmla="*/ 900332 h 1564001"/>
                <a:gd name="connsiteX75" fmla="*/ 647113 w 1491175"/>
                <a:gd name="connsiteY75" fmla="*/ 928468 h 1564001"/>
                <a:gd name="connsiteX76" fmla="*/ 633046 w 1491175"/>
                <a:gd name="connsiteY76" fmla="*/ 970671 h 1564001"/>
                <a:gd name="connsiteX77" fmla="*/ 604910 w 1491175"/>
                <a:gd name="connsiteY77" fmla="*/ 998806 h 1564001"/>
                <a:gd name="connsiteX78" fmla="*/ 548640 w 1491175"/>
                <a:gd name="connsiteY78" fmla="*/ 1111348 h 1564001"/>
                <a:gd name="connsiteX79" fmla="*/ 506436 w 1491175"/>
                <a:gd name="connsiteY79" fmla="*/ 1181686 h 1564001"/>
                <a:gd name="connsiteX80" fmla="*/ 492369 w 1491175"/>
                <a:gd name="connsiteY80" fmla="*/ 1223889 h 1564001"/>
                <a:gd name="connsiteX81" fmla="*/ 422030 w 1491175"/>
                <a:gd name="connsiteY81" fmla="*/ 1266092 h 1564001"/>
                <a:gd name="connsiteX82" fmla="*/ 393895 w 1491175"/>
                <a:gd name="connsiteY82" fmla="*/ 1294228 h 1564001"/>
                <a:gd name="connsiteX83" fmla="*/ 253218 w 1491175"/>
                <a:gd name="connsiteY83" fmla="*/ 1266092 h 1564001"/>
                <a:gd name="connsiteX84" fmla="*/ 225083 w 1491175"/>
                <a:gd name="connsiteY84" fmla="*/ 1223889 h 1564001"/>
                <a:gd name="connsiteX85" fmla="*/ 196947 w 1491175"/>
                <a:gd name="connsiteY85" fmla="*/ 1195754 h 1564001"/>
                <a:gd name="connsiteX86" fmla="*/ 140676 w 1491175"/>
                <a:gd name="connsiteY86" fmla="*/ 1111348 h 1564001"/>
                <a:gd name="connsiteX87" fmla="*/ 140676 w 1491175"/>
                <a:gd name="connsiteY87" fmla="*/ 942535 h 1564001"/>
                <a:gd name="connsiteX88" fmla="*/ 154744 w 1491175"/>
                <a:gd name="connsiteY88" fmla="*/ 900332 h 1564001"/>
                <a:gd name="connsiteX89" fmla="*/ 182880 w 1491175"/>
                <a:gd name="connsiteY89" fmla="*/ 872197 h 1564001"/>
                <a:gd name="connsiteX90" fmla="*/ 211015 w 1491175"/>
                <a:gd name="connsiteY90" fmla="*/ 829994 h 1564001"/>
                <a:gd name="connsiteX91" fmla="*/ 253218 w 1491175"/>
                <a:gd name="connsiteY91" fmla="*/ 801859 h 1564001"/>
                <a:gd name="connsiteX92" fmla="*/ 323556 w 1491175"/>
                <a:gd name="connsiteY92" fmla="*/ 759655 h 1564001"/>
                <a:gd name="connsiteX93" fmla="*/ 351692 w 1491175"/>
                <a:gd name="connsiteY93" fmla="*/ 731520 h 1564001"/>
                <a:gd name="connsiteX94" fmla="*/ 534572 w 1491175"/>
                <a:gd name="connsiteY94" fmla="*/ 759655 h 1564001"/>
                <a:gd name="connsiteX95" fmla="*/ 618978 w 1491175"/>
                <a:gd name="connsiteY95" fmla="*/ 787791 h 1564001"/>
                <a:gd name="connsiteX96" fmla="*/ 661181 w 1491175"/>
                <a:gd name="connsiteY96" fmla="*/ 801859 h 1564001"/>
                <a:gd name="connsiteX97" fmla="*/ 590843 w 1491175"/>
                <a:gd name="connsiteY97" fmla="*/ 787791 h 1564001"/>
                <a:gd name="connsiteX98" fmla="*/ 112541 w 1491175"/>
                <a:gd name="connsiteY98" fmla="*/ 773723 h 1564001"/>
                <a:gd name="connsiteX99" fmla="*/ 70338 w 1491175"/>
                <a:gd name="connsiteY99" fmla="*/ 745588 h 1564001"/>
                <a:gd name="connsiteX100" fmla="*/ 56270 w 1491175"/>
                <a:gd name="connsiteY100" fmla="*/ 703385 h 1564001"/>
                <a:gd name="connsiteX101" fmla="*/ 28135 w 1491175"/>
                <a:gd name="connsiteY101" fmla="*/ 675249 h 1564001"/>
                <a:gd name="connsiteX102" fmla="*/ 0 w 1491175"/>
                <a:gd name="connsiteY102" fmla="*/ 576775 h 1564001"/>
                <a:gd name="connsiteX103" fmla="*/ 14067 w 1491175"/>
                <a:gd name="connsiteY103" fmla="*/ 365760 h 1564001"/>
                <a:gd name="connsiteX104" fmla="*/ 28135 w 1491175"/>
                <a:gd name="connsiteY104" fmla="*/ 323557 h 1564001"/>
                <a:gd name="connsiteX105" fmla="*/ 84406 w 1491175"/>
                <a:gd name="connsiteY105" fmla="*/ 253219 h 1564001"/>
                <a:gd name="connsiteX106" fmla="*/ 168812 w 1491175"/>
                <a:gd name="connsiteY106" fmla="*/ 225083 h 1564001"/>
                <a:gd name="connsiteX107" fmla="*/ 365760 w 1491175"/>
                <a:gd name="connsiteY107" fmla="*/ 239151 h 1564001"/>
                <a:gd name="connsiteX108" fmla="*/ 422030 w 1491175"/>
                <a:gd name="connsiteY108" fmla="*/ 309489 h 1564001"/>
                <a:gd name="connsiteX109" fmla="*/ 478301 w 1491175"/>
                <a:gd name="connsiteY109" fmla="*/ 379828 h 1564001"/>
                <a:gd name="connsiteX110" fmla="*/ 492369 w 1491175"/>
                <a:gd name="connsiteY110" fmla="*/ 422031 h 1564001"/>
                <a:gd name="connsiteX111" fmla="*/ 548640 w 1491175"/>
                <a:gd name="connsiteY111" fmla="*/ 492369 h 1564001"/>
                <a:gd name="connsiteX112" fmla="*/ 576775 w 1491175"/>
                <a:gd name="connsiteY112" fmla="*/ 576775 h 1564001"/>
                <a:gd name="connsiteX113" fmla="*/ 618978 w 1491175"/>
                <a:gd name="connsiteY113" fmla="*/ 661182 h 1564001"/>
                <a:gd name="connsiteX114" fmla="*/ 703384 w 1491175"/>
                <a:gd name="connsiteY114" fmla="*/ 717452 h 1564001"/>
                <a:gd name="connsiteX115" fmla="*/ 745587 w 1491175"/>
                <a:gd name="connsiteY115" fmla="*/ 731520 h 1564001"/>
                <a:gd name="connsiteX116" fmla="*/ 759655 w 1491175"/>
                <a:gd name="connsiteY116" fmla="*/ 773723 h 1564001"/>
                <a:gd name="connsiteX117" fmla="*/ 801858 w 1491175"/>
                <a:gd name="connsiteY117" fmla="*/ 815926 h 1564001"/>
                <a:gd name="connsiteX118" fmla="*/ 801858 w 1491175"/>
                <a:gd name="connsiteY118" fmla="*/ 815926 h 156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1491175" h="1564001">
                  <a:moveTo>
                    <a:pt x="773723" y="984739"/>
                  </a:moveTo>
                  <a:cubicBezTo>
                    <a:pt x="771283" y="967662"/>
                    <a:pt x="764002" y="874755"/>
                    <a:pt x="745587" y="844062"/>
                  </a:cubicBezTo>
                  <a:cubicBezTo>
                    <a:pt x="738763" y="832689"/>
                    <a:pt x="726830" y="825305"/>
                    <a:pt x="717452" y="815926"/>
                  </a:cubicBezTo>
                  <a:cubicBezTo>
                    <a:pt x="708185" y="788125"/>
                    <a:pt x="700040" y="751353"/>
                    <a:pt x="675249" y="731520"/>
                  </a:cubicBezTo>
                  <a:cubicBezTo>
                    <a:pt x="663670" y="722257"/>
                    <a:pt x="647114" y="722141"/>
                    <a:pt x="633046" y="717452"/>
                  </a:cubicBezTo>
                  <a:cubicBezTo>
                    <a:pt x="597686" y="611373"/>
                    <a:pt x="649497" y="738016"/>
                    <a:pt x="576775" y="647114"/>
                  </a:cubicBezTo>
                  <a:cubicBezTo>
                    <a:pt x="567512" y="635535"/>
                    <a:pt x="570336" y="617627"/>
                    <a:pt x="562707" y="604911"/>
                  </a:cubicBezTo>
                  <a:cubicBezTo>
                    <a:pt x="555883" y="593538"/>
                    <a:pt x="543950" y="586154"/>
                    <a:pt x="534572" y="576775"/>
                  </a:cubicBezTo>
                  <a:lnTo>
                    <a:pt x="492369" y="450166"/>
                  </a:lnTo>
                  <a:lnTo>
                    <a:pt x="478301" y="407963"/>
                  </a:lnTo>
                  <a:lnTo>
                    <a:pt x="464233" y="365760"/>
                  </a:lnTo>
                  <a:cubicBezTo>
                    <a:pt x="447567" y="265760"/>
                    <a:pt x="436842" y="245305"/>
                    <a:pt x="464233" y="126609"/>
                  </a:cubicBezTo>
                  <a:cubicBezTo>
                    <a:pt x="467215" y="113685"/>
                    <a:pt x="482012" y="106759"/>
                    <a:pt x="492369" y="98474"/>
                  </a:cubicBezTo>
                  <a:cubicBezTo>
                    <a:pt x="559566" y="44718"/>
                    <a:pt x="507433" y="90943"/>
                    <a:pt x="576775" y="56271"/>
                  </a:cubicBezTo>
                  <a:cubicBezTo>
                    <a:pt x="591897" y="48710"/>
                    <a:pt x="603528" y="35002"/>
                    <a:pt x="618978" y="28135"/>
                  </a:cubicBezTo>
                  <a:cubicBezTo>
                    <a:pt x="646079" y="16090"/>
                    <a:pt x="703384" y="0"/>
                    <a:pt x="703384" y="0"/>
                  </a:cubicBezTo>
                  <a:cubicBezTo>
                    <a:pt x="718507" y="3025"/>
                    <a:pt x="794300" y="15159"/>
                    <a:pt x="815926" y="28135"/>
                  </a:cubicBezTo>
                  <a:cubicBezTo>
                    <a:pt x="827299" y="34959"/>
                    <a:pt x="833704" y="47985"/>
                    <a:pt x="844061" y="56271"/>
                  </a:cubicBezTo>
                  <a:cubicBezTo>
                    <a:pt x="857263" y="66833"/>
                    <a:pt x="872196" y="75028"/>
                    <a:pt x="886264" y="84406"/>
                  </a:cubicBezTo>
                  <a:cubicBezTo>
                    <a:pt x="937572" y="238325"/>
                    <a:pt x="855743" y="5183"/>
                    <a:pt x="928467" y="168812"/>
                  </a:cubicBezTo>
                  <a:cubicBezTo>
                    <a:pt x="954430" y="227229"/>
                    <a:pt x="958635" y="263379"/>
                    <a:pt x="970670" y="323557"/>
                  </a:cubicBezTo>
                  <a:cubicBezTo>
                    <a:pt x="954957" y="606398"/>
                    <a:pt x="983336" y="496573"/>
                    <a:pt x="928467" y="661182"/>
                  </a:cubicBezTo>
                  <a:cubicBezTo>
                    <a:pt x="910205" y="715969"/>
                    <a:pt x="924887" y="692899"/>
                    <a:pt x="886264" y="731520"/>
                  </a:cubicBezTo>
                  <a:cubicBezTo>
                    <a:pt x="872648" y="772367"/>
                    <a:pt x="873810" y="781219"/>
                    <a:pt x="844061" y="815926"/>
                  </a:cubicBezTo>
                  <a:cubicBezTo>
                    <a:pt x="826798" y="836066"/>
                    <a:pt x="787790" y="872197"/>
                    <a:pt x="787790" y="872197"/>
                  </a:cubicBezTo>
                  <a:cubicBezTo>
                    <a:pt x="783101" y="858129"/>
                    <a:pt x="773723" y="844823"/>
                    <a:pt x="773723" y="829994"/>
                  </a:cubicBezTo>
                  <a:cubicBezTo>
                    <a:pt x="773723" y="815165"/>
                    <a:pt x="778893" y="799654"/>
                    <a:pt x="787790" y="787791"/>
                  </a:cubicBezTo>
                  <a:cubicBezTo>
                    <a:pt x="828937" y="732928"/>
                    <a:pt x="851520" y="721858"/>
                    <a:pt x="900332" y="689317"/>
                  </a:cubicBezTo>
                  <a:cubicBezTo>
                    <a:pt x="905021" y="675249"/>
                    <a:pt x="907768" y="660377"/>
                    <a:pt x="914400" y="647114"/>
                  </a:cubicBezTo>
                  <a:cubicBezTo>
                    <a:pt x="968941" y="538032"/>
                    <a:pt x="921243" y="668787"/>
                    <a:pt x="956603" y="562708"/>
                  </a:cubicBezTo>
                  <a:cubicBezTo>
                    <a:pt x="961292" y="501748"/>
                    <a:pt x="954917" y="438904"/>
                    <a:pt x="970670" y="379828"/>
                  </a:cubicBezTo>
                  <a:cubicBezTo>
                    <a:pt x="975026" y="363492"/>
                    <a:pt x="999671" y="362254"/>
                    <a:pt x="1012873" y="351692"/>
                  </a:cubicBezTo>
                  <a:cubicBezTo>
                    <a:pt x="1068044" y="307555"/>
                    <a:pt x="1009923" y="333919"/>
                    <a:pt x="1083212" y="309489"/>
                  </a:cubicBezTo>
                  <a:cubicBezTo>
                    <a:pt x="1144172" y="314178"/>
                    <a:pt x="1205424" y="315973"/>
                    <a:pt x="1266092" y="323557"/>
                  </a:cubicBezTo>
                  <a:cubicBezTo>
                    <a:pt x="1280806" y="325396"/>
                    <a:pt x="1295332" y="330424"/>
                    <a:pt x="1308295" y="337625"/>
                  </a:cubicBezTo>
                  <a:cubicBezTo>
                    <a:pt x="1364114" y="368635"/>
                    <a:pt x="1419547" y="405385"/>
                    <a:pt x="1448972" y="464234"/>
                  </a:cubicBezTo>
                  <a:cubicBezTo>
                    <a:pt x="1455604" y="477497"/>
                    <a:pt x="1458351" y="492369"/>
                    <a:pt x="1463040" y="506437"/>
                  </a:cubicBezTo>
                  <a:cubicBezTo>
                    <a:pt x="1458190" y="545236"/>
                    <a:pt x="1456590" y="617809"/>
                    <a:pt x="1434904" y="661182"/>
                  </a:cubicBezTo>
                  <a:cubicBezTo>
                    <a:pt x="1427343" y="676304"/>
                    <a:pt x="1417902" y="690661"/>
                    <a:pt x="1406769" y="703385"/>
                  </a:cubicBezTo>
                  <a:cubicBezTo>
                    <a:pt x="1384934" y="728339"/>
                    <a:pt x="1359876" y="750277"/>
                    <a:pt x="1336430" y="773723"/>
                  </a:cubicBezTo>
                  <a:cubicBezTo>
                    <a:pt x="1327051" y="783102"/>
                    <a:pt x="1320878" y="797665"/>
                    <a:pt x="1308295" y="801859"/>
                  </a:cubicBezTo>
                  <a:cubicBezTo>
                    <a:pt x="1134806" y="859688"/>
                    <a:pt x="1253509" y="828513"/>
                    <a:pt x="942535" y="844062"/>
                  </a:cubicBezTo>
                  <a:cubicBezTo>
                    <a:pt x="1137842" y="909161"/>
                    <a:pt x="861802" y="821629"/>
                    <a:pt x="1434904" y="872197"/>
                  </a:cubicBezTo>
                  <a:cubicBezTo>
                    <a:pt x="1448116" y="873363"/>
                    <a:pt x="1453661" y="890954"/>
                    <a:pt x="1463040" y="900332"/>
                  </a:cubicBezTo>
                  <a:cubicBezTo>
                    <a:pt x="1466986" y="924007"/>
                    <a:pt x="1491175" y="1065120"/>
                    <a:pt x="1491175" y="1083212"/>
                  </a:cubicBezTo>
                  <a:cubicBezTo>
                    <a:pt x="1491175" y="1122734"/>
                    <a:pt x="1490849" y="1204455"/>
                    <a:pt x="1448972" y="1237957"/>
                  </a:cubicBezTo>
                  <a:cubicBezTo>
                    <a:pt x="1437393" y="1247220"/>
                    <a:pt x="1420032" y="1245393"/>
                    <a:pt x="1406769" y="1252025"/>
                  </a:cubicBezTo>
                  <a:cubicBezTo>
                    <a:pt x="1297687" y="1306566"/>
                    <a:pt x="1428442" y="1258868"/>
                    <a:pt x="1322363" y="1294228"/>
                  </a:cubicBezTo>
                  <a:cubicBezTo>
                    <a:pt x="1214149" y="1287464"/>
                    <a:pt x="1116285" y="1289072"/>
                    <a:pt x="1012873" y="1266092"/>
                  </a:cubicBezTo>
                  <a:cubicBezTo>
                    <a:pt x="998398" y="1262875"/>
                    <a:pt x="984738" y="1256714"/>
                    <a:pt x="970670" y="1252025"/>
                  </a:cubicBezTo>
                  <a:cubicBezTo>
                    <a:pt x="961292" y="1242646"/>
                    <a:pt x="948466" y="1235752"/>
                    <a:pt x="942535" y="1223889"/>
                  </a:cubicBezTo>
                  <a:cubicBezTo>
                    <a:pt x="929272" y="1197363"/>
                    <a:pt x="923778" y="1167618"/>
                    <a:pt x="914400" y="1139483"/>
                  </a:cubicBezTo>
                  <a:lnTo>
                    <a:pt x="886264" y="1055077"/>
                  </a:lnTo>
                  <a:cubicBezTo>
                    <a:pt x="881575" y="1041009"/>
                    <a:pt x="875792" y="1027260"/>
                    <a:pt x="872196" y="1012874"/>
                  </a:cubicBezTo>
                  <a:lnTo>
                    <a:pt x="858129" y="956603"/>
                  </a:lnTo>
                  <a:cubicBezTo>
                    <a:pt x="862818" y="984738"/>
                    <a:pt x="866008" y="1013165"/>
                    <a:pt x="872196" y="1041009"/>
                  </a:cubicBezTo>
                  <a:cubicBezTo>
                    <a:pt x="875413" y="1055485"/>
                    <a:pt x="882667" y="1068826"/>
                    <a:pt x="886264" y="1083212"/>
                  </a:cubicBezTo>
                  <a:cubicBezTo>
                    <a:pt x="892063" y="1106409"/>
                    <a:pt x="891936" y="1131163"/>
                    <a:pt x="900332" y="1153551"/>
                  </a:cubicBezTo>
                  <a:cubicBezTo>
                    <a:pt x="910980" y="1181947"/>
                    <a:pt x="936001" y="1203287"/>
                    <a:pt x="956603" y="1223889"/>
                  </a:cubicBezTo>
                  <a:lnTo>
                    <a:pt x="984738" y="1308295"/>
                  </a:lnTo>
                  <a:lnTo>
                    <a:pt x="998806" y="1350499"/>
                  </a:lnTo>
                  <a:cubicBezTo>
                    <a:pt x="998105" y="1354003"/>
                    <a:pt x="982206" y="1448621"/>
                    <a:pt x="970670" y="1463040"/>
                  </a:cubicBezTo>
                  <a:cubicBezTo>
                    <a:pt x="960108" y="1476242"/>
                    <a:pt x="941304" y="1480172"/>
                    <a:pt x="928467" y="1491175"/>
                  </a:cubicBezTo>
                  <a:cubicBezTo>
                    <a:pt x="843504" y="1564001"/>
                    <a:pt x="907539" y="1535665"/>
                    <a:pt x="829993" y="1561514"/>
                  </a:cubicBezTo>
                  <a:cubicBezTo>
                    <a:pt x="773722" y="1556825"/>
                    <a:pt x="717151" y="1554909"/>
                    <a:pt x="661181" y="1547446"/>
                  </a:cubicBezTo>
                  <a:cubicBezTo>
                    <a:pt x="646483" y="1545486"/>
                    <a:pt x="631045" y="1541998"/>
                    <a:pt x="618978" y="1533379"/>
                  </a:cubicBezTo>
                  <a:cubicBezTo>
                    <a:pt x="597393" y="1517961"/>
                    <a:pt x="562707" y="1477108"/>
                    <a:pt x="562707" y="1477108"/>
                  </a:cubicBezTo>
                  <a:cubicBezTo>
                    <a:pt x="558018" y="1463040"/>
                    <a:pt x="555272" y="1448168"/>
                    <a:pt x="548640" y="1434905"/>
                  </a:cubicBezTo>
                  <a:cubicBezTo>
                    <a:pt x="494095" y="1325815"/>
                    <a:pt x="541798" y="1456584"/>
                    <a:pt x="506436" y="1350499"/>
                  </a:cubicBezTo>
                  <a:cubicBezTo>
                    <a:pt x="516687" y="1186492"/>
                    <a:pt x="503563" y="1177674"/>
                    <a:pt x="534572" y="1069145"/>
                  </a:cubicBezTo>
                  <a:cubicBezTo>
                    <a:pt x="538646" y="1054887"/>
                    <a:pt x="541011" y="1039658"/>
                    <a:pt x="548640" y="1026942"/>
                  </a:cubicBezTo>
                  <a:cubicBezTo>
                    <a:pt x="562005" y="1004667"/>
                    <a:pt x="599807" y="983451"/>
                    <a:pt x="618978" y="970671"/>
                  </a:cubicBezTo>
                  <a:cubicBezTo>
                    <a:pt x="623667" y="956603"/>
                    <a:pt x="622561" y="938953"/>
                    <a:pt x="633046" y="928468"/>
                  </a:cubicBezTo>
                  <a:cubicBezTo>
                    <a:pt x="654851" y="906663"/>
                    <a:pt x="717452" y="926825"/>
                    <a:pt x="717452" y="872197"/>
                  </a:cubicBezTo>
                  <a:cubicBezTo>
                    <a:pt x="717452" y="855290"/>
                    <a:pt x="688451" y="889770"/>
                    <a:pt x="675249" y="900332"/>
                  </a:cubicBezTo>
                  <a:cubicBezTo>
                    <a:pt x="664892" y="908618"/>
                    <a:pt x="656492" y="919089"/>
                    <a:pt x="647113" y="928468"/>
                  </a:cubicBezTo>
                  <a:cubicBezTo>
                    <a:pt x="642424" y="942536"/>
                    <a:pt x="640675" y="957956"/>
                    <a:pt x="633046" y="970671"/>
                  </a:cubicBezTo>
                  <a:cubicBezTo>
                    <a:pt x="626222" y="982044"/>
                    <a:pt x="610842" y="986943"/>
                    <a:pt x="604910" y="998806"/>
                  </a:cubicBezTo>
                  <a:cubicBezTo>
                    <a:pt x="540248" y="1128128"/>
                    <a:pt x="612205" y="1047781"/>
                    <a:pt x="548640" y="1111348"/>
                  </a:cubicBezTo>
                  <a:cubicBezTo>
                    <a:pt x="508786" y="1230908"/>
                    <a:pt x="564370" y="1085130"/>
                    <a:pt x="506436" y="1181686"/>
                  </a:cubicBezTo>
                  <a:cubicBezTo>
                    <a:pt x="498807" y="1194401"/>
                    <a:pt x="499998" y="1211174"/>
                    <a:pt x="492369" y="1223889"/>
                  </a:cubicBezTo>
                  <a:cubicBezTo>
                    <a:pt x="473058" y="1256074"/>
                    <a:pt x="455226" y="1255027"/>
                    <a:pt x="422030" y="1266092"/>
                  </a:cubicBezTo>
                  <a:cubicBezTo>
                    <a:pt x="412652" y="1275471"/>
                    <a:pt x="407077" y="1292763"/>
                    <a:pt x="393895" y="1294228"/>
                  </a:cubicBezTo>
                  <a:cubicBezTo>
                    <a:pt x="345400" y="1299616"/>
                    <a:pt x="297961" y="1281007"/>
                    <a:pt x="253218" y="1266092"/>
                  </a:cubicBezTo>
                  <a:cubicBezTo>
                    <a:pt x="243840" y="1252024"/>
                    <a:pt x="235645" y="1237091"/>
                    <a:pt x="225083" y="1223889"/>
                  </a:cubicBezTo>
                  <a:cubicBezTo>
                    <a:pt x="216797" y="1213532"/>
                    <a:pt x="204905" y="1206365"/>
                    <a:pt x="196947" y="1195754"/>
                  </a:cubicBezTo>
                  <a:cubicBezTo>
                    <a:pt x="176658" y="1168703"/>
                    <a:pt x="140676" y="1111348"/>
                    <a:pt x="140676" y="1111348"/>
                  </a:cubicBezTo>
                  <a:cubicBezTo>
                    <a:pt x="115010" y="1034346"/>
                    <a:pt x="119736" y="1068176"/>
                    <a:pt x="140676" y="942535"/>
                  </a:cubicBezTo>
                  <a:cubicBezTo>
                    <a:pt x="143114" y="927908"/>
                    <a:pt x="147115" y="913047"/>
                    <a:pt x="154744" y="900332"/>
                  </a:cubicBezTo>
                  <a:cubicBezTo>
                    <a:pt x="161568" y="888959"/>
                    <a:pt x="174594" y="882554"/>
                    <a:pt x="182880" y="872197"/>
                  </a:cubicBezTo>
                  <a:cubicBezTo>
                    <a:pt x="193442" y="858995"/>
                    <a:pt x="199060" y="841949"/>
                    <a:pt x="211015" y="829994"/>
                  </a:cubicBezTo>
                  <a:cubicBezTo>
                    <a:pt x="222970" y="818039"/>
                    <a:pt x="240016" y="812421"/>
                    <a:pt x="253218" y="801859"/>
                  </a:cubicBezTo>
                  <a:cubicBezTo>
                    <a:pt x="308392" y="757719"/>
                    <a:pt x="250263" y="784087"/>
                    <a:pt x="323556" y="759655"/>
                  </a:cubicBezTo>
                  <a:cubicBezTo>
                    <a:pt x="332935" y="750277"/>
                    <a:pt x="338495" y="732840"/>
                    <a:pt x="351692" y="731520"/>
                  </a:cubicBezTo>
                  <a:cubicBezTo>
                    <a:pt x="372557" y="729434"/>
                    <a:pt x="500149" y="750267"/>
                    <a:pt x="534572" y="759655"/>
                  </a:cubicBezTo>
                  <a:cubicBezTo>
                    <a:pt x="563184" y="767458"/>
                    <a:pt x="590843" y="778412"/>
                    <a:pt x="618978" y="787791"/>
                  </a:cubicBezTo>
                  <a:cubicBezTo>
                    <a:pt x="633046" y="792480"/>
                    <a:pt x="675722" y="804767"/>
                    <a:pt x="661181" y="801859"/>
                  </a:cubicBezTo>
                  <a:cubicBezTo>
                    <a:pt x="637735" y="797170"/>
                    <a:pt x="614722" y="789016"/>
                    <a:pt x="590843" y="787791"/>
                  </a:cubicBezTo>
                  <a:cubicBezTo>
                    <a:pt x="431549" y="779622"/>
                    <a:pt x="271975" y="778412"/>
                    <a:pt x="112541" y="773723"/>
                  </a:cubicBezTo>
                  <a:cubicBezTo>
                    <a:pt x="98473" y="764345"/>
                    <a:pt x="80900" y="758790"/>
                    <a:pt x="70338" y="745588"/>
                  </a:cubicBezTo>
                  <a:cubicBezTo>
                    <a:pt x="61075" y="734009"/>
                    <a:pt x="63899" y="716101"/>
                    <a:pt x="56270" y="703385"/>
                  </a:cubicBezTo>
                  <a:cubicBezTo>
                    <a:pt x="49446" y="692012"/>
                    <a:pt x="37513" y="684628"/>
                    <a:pt x="28135" y="675249"/>
                  </a:cubicBezTo>
                  <a:cubicBezTo>
                    <a:pt x="21500" y="655344"/>
                    <a:pt x="0" y="594443"/>
                    <a:pt x="0" y="576775"/>
                  </a:cubicBezTo>
                  <a:cubicBezTo>
                    <a:pt x="0" y="506281"/>
                    <a:pt x="6282" y="435823"/>
                    <a:pt x="14067" y="365760"/>
                  </a:cubicBezTo>
                  <a:cubicBezTo>
                    <a:pt x="15705" y="351022"/>
                    <a:pt x="21503" y="336820"/>
                    <a:pt x="28135" y="323557"/>
                  </a:cubicBezTo>
                  <a:cubicBezTo>
                    <a:pt x="34763" y="310302"/>
                    <a:pt x="66958" y="261943"/>
                    <a:pt x="84406" y="253219"/>
                  </a:cubicBezTo>
                  <a:cubicBezTo>
                    <a:pt x="110932" y="239956"/>
                    <a:pt x="168812" y="225083"/>
                    <a:pt x="168812" y="225083"/>
                  </a:cubicBezTo>
                  <a:cubicBezTo>
                    <a:pt x="234461" y="229772"/>
                    <a:pt x="300945" y="227713"/>
                    <a:pt x="365760" y="239151"/>
                  </a:cubicBezTo>
                  <a:cubicBezTo>
                    <a:pt x="422167" y="249105"/>
                    <a:pt x="400980" y="274406"/>
                    <a:pt x="422030" y="309489"/>
                  </a:cubicBezTo>
                  <a:cubicBezTo>
                    <a:pt x="500544" y="440347"/>
                    <a:pt x="393830" y="210887"/>
                    <a:pt x="478301" y="379828"/>
                  </a:cubicBezTo>
                  <a:cubicBezTo>
                    <a:pt x="484933" y="393091"/>
                    <a:pt x="485737" y="408768"/>
                    <a:pt x="492369" y="422031"/>
                  </a:cubicBezTo>
                  <a:cubicBezTo>
                    <a:pt x="510116" y="457526"/>
                    <a:pt x="522469" y="466199"/>
                    <a:pt x="548640" y="492369"/>
                  </a:cubicBezTo>
                  <a:lnTo>
                    <a:pt x="576775" y="576775"/>
                  </a:lnTo>
                  <a:cubicBezTo>
                    <a:pt x="586809" y="606878"/>
                    <a:pt x="593312" y="638725"/>
                    <a:pt x="618978" y="661182"/>
                  </a:cubicBezTo>
                  <a:cubicBezTo>
                    <a:pt x="644426" y="683449"/>
                    <a:pt x="671305" y="706759"/>
                    <a:pt x="703384" y="717452"/>
                  </a:cubicBezTo>
                  <a:lnTo>
                    <a:pt x="745587" y="731520"/>
                  </a:lnTo>
                  <a:cubicBezTo>
                    <a:pt x="750276" y="745588"/>
                    <a:pt x="749170" y="763238"/>
                    <a:pt x="759655" y="773723"/>
                  </a:cubicBezTo>
                  <a:cubicBezTo>
                    <a:pt x="810755" y="824823"/>
                    <a:pt x="801858" y="751417"/>
                    <a:pt x="801858" y="815926"/>
                  </a:cubicBezTo>
                  <a:lnTo>
                    <a:pt x="801858" y="815926"/>
                  </a:lnTo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856432" y="1402100"/>
              <a:ext cx="1491175" cy="1188701"/>
            </a:xfrm>
            <a:custGeom>
              <a:avLst/>
              <a:gdLst>
                <a:gd name="connsiteX0" fmla="*/ 773723 w 1491175"/>
                <a:gd name="connsiteY0" fmla="*/ 984739 h 1564001"/>
                <a:gd name="connsiteX1" fmla="*/ 745587 w 1491175"/>
                <a:gd name="connsiteY1" fmla="*/ 844062 h 1564001"/>
                <a:gd name="connsiteX2" fmla="*/ 717452 w 1491175"/>
                <a:gd name="connsiteY2" fmla="*/ 815926 h 1564001"/>
                <a:gd name="connsiteX3" fmla="*/ 675249 w 1491175"/>
                <a:gd name="connsiteY3" fmla="*/ 731520 h 1564001"/>
                <a:gd name="connsiteX4" fmla="*/ 633046 w 1491175"/>
                <a:gd name="connsiteY4" fmla="*/ 717452 h 1564001"/>
                <a:gd name="connsiteX5" fmla="*/ 576775 w 1491175"/>
                <a:gd name="connsiteY5" fmla="*/ 647114 h 1564001"/>
                <a:gd name="connsiteX6" fmla="*/ 562707 w 1491175"/>
                <a:gd name="connsiteY6" fmla="*/ 604911 h 1564001"/>
                <a:gd name="connsiteX7" fmla="*/ 534572 w 1491175"/>
                <a:gd name="connsiteY7" fmla="*/ 576775 h 1564001"/>
                <a:gd name="connsiteX8" fmla="*/ 492369 w 1491175"/>
                <a:gd name="connsiteY8" fmla="*/ 450166 h 1564001"/>
                <a:gd name="connsiteX9" fmla="*/ 478301 w 1491175"/>
                <a:gd name="connsiteY9" fmla="*/ 407963 h 1564001"/>
                <a:gd name="connsiteX10" fmla="*/ 464233 w 1491175"/>
                <a:gd name="connsiteY10" fmla="*/ 365760 h 1564001"/>
                <a:gd name="connsiteX11" fmla="*/ 464233 w 1491175"/>
                <a:gd name="connsiteY11" fmla="*/ 126609 h 1564001"/>
                <a:gd name="connsiteX12" fmla="*/ 492369 w 1491175"/>
                <a:gd name="connsiteY12" fmla="*/ 98474 h 1564001"/>
                <a:gd name="connsiteX13" fmla="*/ 576775 w 1491175"/>
                <a:gd name="connsiteY13" fmla="*/ 56271 h 1564001"/>
                <a:gd name="connsiteX14" fmla="*/ 618978 w 1491175"/>
                <a:gd name="connsiteY14" fmla="*/ 28135 h 1564001"/>
                <a:gd name="connsiteX15" fmla="*/ 703384 w 1491175"/>
                <a:gd name="connsiteY15" fmla="*/ 0 h 1564001"/>
                <a:gd name="connsiteX16" fmla="*/ 815926 w 1491175"/>
                <a:gd name="connsiteY16" fmla="*/ 28135 h 1564001"/>
                <a:gd name="connsiteX17" fmla="*/ 844061 w 1491175"/>
                <a:gd name="connsiteY17" fmla="*/ 56271 h 1564001"/>
                <a:gd name="connsiteX18" fmla="*/ 886264 w 1491175"/>
                <a:gd name="connsiteY18" fmla="*/ 84406 h 1564001"/>
                <a:gd name="connsiteX19" fmla="*/ 928467 w 1491175"/>
                <a:gd name="connsiteY19" fmla="*/ 168812 h 1564001"/>
                <a:gd name="connsiteX20" fmla="*/ 970670 w 1491175"/>
                <a:gd name="connsiteY20" fmla="*/ 323557 h 1564001"/>
                <a:gd name="connsiteX21" fmla="*/ 928467 w 1491175"/>
                <a:gd name="connsiteY21" fmla="*/ 661182 h 1564001"/>
                <a:gd name="connsiteX22" fmla="*/ 886264 w 1491175"/>
                <a:gd name="connsiteY22" fmla="*/ 731520 h 1564001"/>
                <a:gd name="connsiteX23" fmla="*/ 844061 w 1491175"/>
                <a:gd name="connsiteY23" fmla="*/ 815926 h 1564001"/>
                <a:gd name="connsiteX24" fmla="*/ 787790 w 1491175"/>
                <a:gd name="connsiteY24" fmla="*/ 872197 h 1564001"/>
                <a:gd name="connsiteX25" fmla="*/ 773723 w 1491175"/>
                <a:gd name="connsiteY25" fmla="*/ 829994 h 1564001"/>
                <a:gd name="connsiteX26" fmla="*/ 787790 w 1491175"/>
                <a:gd name="connsiteY26" fmla="*/ 787791 h 1564001"/>
                <a:gd name="connsiteX27" fmla="*/ 900332 w 1491175"/>
                <a:gd name="connsiteY27" fmla="*/ 689317 h 1564001"/>
                <a:gd name="connsiteX28" fmla="*/ 914400 w 1491175"/>
                <a:gd name="connsiteY28" fmla="*/ 647114 h 1564001"/>
                <a:gd name="connsiteX29" fmla="*/ 956603 w 1491175"/>
                <a:gd name="connsiteY29" fmla="*/ 562708 h 1564001"/>
                <a:gd name="connsiteX30" fmla="*/ 970670 w 1491175"/>
                <a:gd name="connsiteY30" fmla="*/ 379828 h 1564001"/>
                <a:gd name="connsiteX31" fmla="*/ 1012873 w 1491175"/>
                <a:gd name="connsiteY31" fmla="*/ 351692 h 1564001"/>
                <a:gd name="connsiteX32" fmla="*/ 1083212 w 1491175"/>
                <a:gd name="connsiteY32" fmla="*/ 309489 h 1564001"/>
                <a:gd name="connsiteX33" fmla="*/ 1266092 w 1491175"/>
                <a:gd name="connsiteY33" fmla="*/ 323557 h 1564001"/>
                <a:gd name="connsiteX34" fmla="*/ 1308295 w 1491175"/>
                <a:gd name="connsiteY34" fmla="*/ 337625 h 1564001"/>
                <a:gd name="connsiteX35" fmla="*/ 1448972 w 1491175"/>
                <a:gd name="connsiteY35" fmla="*/ 464234 h 1564001"/>
                <a:gd name="connsiteX36" fmla="*/ 1463040 w 1491175"/>
                <a:gd name="connsiteY36" fmla="*/ 506437 h 1564001"/>
                <a:gd name="connsiteX37" fmla="*/ 1434904 w 1491175"/>
                <a:gd name="connsiteY37" fmla="*/ 661182 h 1564001"/>
                <a:gd name="connsiteX38" fmla="*/ 1406769 w 1491175"/>
                <a:gd name="connsiteY38" fmla="*/ 703385 h 1564001"/>
                <a:gd name="connsiteX39" fmla="*/ 1336430 w 1491175"/>
                <a:gd name="connsiteY39" fmla="*/ 773723 h 1564001"/>
                <a:gd name="connsiteX40" fmla="*/ 1308295 w 1491175"/>
                <a:gd name="connsiteY40" fmla="*/ 801859 h 1564001"/>
                <a:gd name="connsiteX41" fmla="*/ 942535 w 1491175"/>
                <a:gd name="connsiteY41" fmla="*/ 844062 h 1564001"/>
                <a:gd name="connsiteX42" fmla="*/ 1434904 w 1491175"/>
                <a:gd name="connsiteY42" fmla="*/ 872197 h 1564001"/>
                <a:gd name="connsiteX43" fmla="*/ 1463040 w 1491175"/>
                <a:gd name="connsiteY43" fmla="*/ 900332 h 1564001"/>
                <a:gd name="connsiteX44" fmla="*/ 1491175 w 1491175"/>
                <a:gd name="connsiteY44" fmla="*/ 1083212 h 1564001"/>
                <a:gd name="connsiteX45" fmla="*/ 1448972 w 1491175"/>
                <a:gd name="connsiteY45" fmla="*/ 1237957 h 1564001"/>
                <a:gd name="connsiteX46" fmla="*/ 1406769 w 1491175"/>
                <a:gd name="connsiteY46" fmla="*/ 1252025 h 1564001"/>
                <a:gd name="connsiteX47" fmla="*/ 1322363 w 1491175"/>
                <a:gd name="connsiteY47" fmla="*/ 1294228 h 1564001"/>
                <a:gd name="connsiteX48" fmla="*/ 1012873 w 1491175"/>
                <a:gd name="connsiteY48" fmla="*/ 1266092 h 1564001"/>
                <a:gd name="connsiteX49" fmla="*/ 970670 w 1491175"/>
                <a:gd name="connsiteY49" fmla="*/ 1252025 h 1564001"/>
                <a:gd name="connsiteX50" fmla="*/ 942535 w 1491175"/>
                <a:gd name="connsiteY50" fmla="*/ 1223889 h 1564001"/>
                <a:gd name="connsiteX51" fmla="*/ 914400 w 1491175"/>
                <a:gd name="connsiteY51" fmla="*/ 1139483 h 1564001"/>
                <a:gd name="connsiteX52" fmla="*/ 886264 w 1491175"/>
                <a:gd name="connsiteY52" fmla="*/ 1055077 h 1564001"/>
                <a:gd name="connsiteX53" fmla="*/ 872196 w 1491175"/>
                <a:gd name="connsiteY53" fmla="*/ 1012874 h 1564001"/>
                <a:gd name="connsiteX54" fmla="*/ 858129 w 1491175"/>
                <a:gd name="connsiteY54" fmla="*/ 956603 h 1564001"/>
                <a:gd name="connsiteX55" fmla="*/ 872196 w 1491175"/>
                <a:gd name="connsiteY55" fmla="*/ 1041009 h 1564001"/>
                <a:gd name="connsiteX56" fmla="*/ 886264 w 1491175"/>
                <a:gd name="connsiteY56" fmla="*/ 1083212 h 1564001"/>
                <a:gd name="connsiteX57" fmla="*/ 900332 w 1491175"/>
                <a:gd name="connsiteY57" fmla="*/ 1153551 h 1564001"/>
                <a:gd name="connsiteX58" fmla="*/ 956603 w 1491175"/>
                <a:gd name="connsiteY58" fmla="*/ 1223889 h 1564001"/>
                <a:gd name="connsiteX59" fmla="*/ 984738 w 1491175"/>
                <a:gd name="connsiteY59" fmla="*/ 1308295 h 1564001"/>
                <a:gd name="connsiteX60" fmla="*/ 998806 w 1491175"/>
                <a:gd name="connsiteY60" fmla="*/ 1350499 h 1564001"/>
                <a:gd name="connsiteX61" fmla="*/ 970670 w 1491175"/>
                <a:gd name="connsiteY61" fmla="*/ 1463040 h 1564001"/>
                <a:gd name="connsiteX62" fmla="*/ 928467 w 1491175"/>
                <a:gd name="connsiteY62" fmla="*/ 1491175 h 1564001"/>
                <a:gd name="connsiteX63" fmla="*/ 829993 w 1491175"/>
                <a:gd name="connsiteY63" fmla="*/ 1561514 h 1564001"/>
                <a:gd name="connsiteX64" fmla="*/ 661181 w 1491175"/>
                <a:gd name="connsiteY64" fmla="*/ 1547446 h 1564001"/>
                <a:gd name="connsiteX65" fmla="*/ 618978 w 1491175"/>
                <a:gd name="connsiteY65" fmla="*/ 1533379 h 1564001"/>
                <a:gd name="connsiteX66" fmla="*/ 562707 w 1491175"/>
                <a:gd name="connsiteY66" fmla="*/ 1477108 h 1564001"/>
                <a:gd name="connsiteX67" fmla="*/ 548640 w 1491175"/>
                <a:gd name="connsiteY67" fmla="*/ 1434905 h 1564001"/>
                <a:gd name="connsiteX68" fmla="*/ 506436 w 1491175"/>
                <a:gd name="connsiteY68" fmla="*/ 1350499 h 1564001"/>
                <a:gd name="connsiteX69" fmla="*/ 534572 w 1491175"/>
                <a:gd name="connsiteY69" fmla="*/ 1069145 h 1564001"/>
                <a:gd name="connsiteX70" fmla="*/ 548640 w 1491175"/>
                <a:gd name="connsiteY70" fmla="*/ 1026942 h 1564001"/>
                <a:gd name="connsiteX71" fmla="*/ 618978 w 1491175"/>
                <a:gd name="connsiteY71" fmla="*/ 970671 h 1564001"/>
                <a:gd name="connsiteX72" fmla="*/ 633046 w 1491175"/>
                <a:gd name="connsiteY72" fmla="*/ 928468 h 1564001"/>
                <a:gd name="connsiteX73" fmla="*/ 717452 w 1491175"/>
                <a:gd name="connsiteY73" fmla="*/ 872197 h 1564001"/>
                <a:gd name="connsiteX74" fmla="*/ 675249 w 1491175"/>
                <a:gd name="connsiteY74" fmla="*/ 900332 h 1564001"/>
                <a:gd name="connsiteX75" fmla="*/ 647113 w 1491175"/>
                <a:gd name="connsiteY75" fmla="*/ 928468 h 1564001"/>
                <a:gd name="connsiteX76" fmla="*/ 633046 w 1491175"/>
                <a:gd name="connsiteY76" fmla="*/ 970671 h 1564001"/>
                <a:gd name="connsiteX77" fmla="*/ 604910 w 1491175"/>
                <a:gd name="connsiteY77" fmla="*/ 998806 h 1564001"/>
                <a:gd name="connsiteX78" fmla="*/ 548640 w 1491175"/>
                <a:gd name="connsiteY78" fmla="*/ 1111348 h 1564001"/>
                <a:gd name="connsiteX79" fmla="*/ 506436 w 1491175"/>
                <a:gd name="connsiteY79" fmla="*/ 1181686 h 1564001"/>
                <a:gd name="connsiteX80" fmla="*/ 492369 w 1491175"/>
                <a:gd name="connsiteY80" fmla="*/ 1223889 h 1564001"/>
                <a:gd name="connsiteX81" fmla="*/ 422030 w 1491175"/>
                <a:gd name="connsiteY81" fmla="*/ 1266092 h 1564001"/>
                <a:gd name="connsiteX82" fmla="*/ 393895 w 1491175"/>
                <a:gd name="connsiteY82" fmla="*/ 1294228 h 1564001"/>
                <a:gd name="connsiteX83" fmla="*/ 253218 w 1491175"/>
                <a:gd name="connsiteY83" fmla="*/ 1266092 h 1564001"/>
                <a:gd name="connsiteX84" fmla="*/ 225083 w 1491175"/>
                <a:gd name="connsiteY84" fmla="*/ 1223889 h 1564001"/>
                <a:gd name="connsiteX85" fmla="*/ 196947 w 1491175"/>
                <a:gd name="connsiteY85" fmla="*/ 1195754 h 1564001"/>
                <a:gd name="connsiteX86" fmla="*/ 140676 w 1491175"/>
                <a:gd name="connsiteY86" fmla="*/ 1111348 h 1564001"/>
                <a:gd name="connsiteX87" fmla="*/ 140676 w 1491175"/>
                <a:gd name="connsiteY87" fmla="*/ 942535 h 1564001"/>
                <a:gd name="connsiteX88" fmla="*/ 154744 w 1491175"/>
                <a:gd name="connsiteY88" fmla="*/ 900332 h 1564001"/>
                <a:gd name="connsiteX89" fmla="*/ 182880 w 1491175"/>
                <a:gd name="connsiteY89" fmla="*/ 872197 h 1564001"/>
                <a:gd name="connsiteX90" fmla="*/ 211015 w 1491175"/>
                <a:gd name="connsiteY90" fmla="*/ 829994 h 1564001"/>
                <a:gd name="connsiteX91" fmla="*/ 253218 w 1491175"/>
                <a:gd name="connsiteY91" fmla="*/ 801859 h 1564001"/>
                <a:gd name="connsiteX92" fmla="*/ 323556 w 1491175"/>
                <a:gd name="connsiteY92" fmla="*/ 759655 h 1564001"/>
                <a:gd name="connsiteX93" fmla="*/ 351692 w 1491175"/>
                <a:gd name="connsiteY93" fmla="*/ 731520 h 1564001"/>
                <a:gd name="connsiteX94" fmla="*/ 534572 w 1491175"/>
                <a:gd name="connsiteY94" fmla="*/ 759655 h 1564001"/>
                <a:gd name="connsiteX95" fmla="*/ 618978 w 1491175"/>
                <a:gd name="connsiteY95" fmla="*/ 787791 h 1564001"/>
                <a:gd name="connsiteX96" fmla="*/ 661181 w 1491175"/>
                <a:gd name="connsiteY96" fmla="*/ 801859 h 1564001"/>
                <a:gd name="connsiteX97" fmla="*/ 590843 w 1491175"/>
                <a:gd name="connsiteY97" fmla="*/ 787791 h 1564001"/>
                <a:gd name="connsiteX98" fmla="*/ 112541 w 1491175"/>
                <a:gd name="connsiteY98" fmla="*/ 773723 h 1564001"/>
                <a:gd name="connsiteX99" fmla="*/ 70338 w 1491175"/>
                <a:gd name="connsiteY99" fmla="*/ 745588 h 1564001"/>
                <a:gd name="connsiteX100" fmla="*/ 56270 w 1491175"/>
                <a:gd name="connsiteY100" fmla="*/ 703385 h 1564001"/>
                <a:gd name="connsiteX101" fmla="*/ 28135 w 1491175"/>
                <a:gd name="connsiteY101" fmla="*/ 675249 h 1564001"/>
                <a:gd name="connsiteX102" fmla="*/ 0 w 1491175"/>
                <a:gd name="connsiteY102" fmla="*/ 576775 h 1564001"/>
                <a:gd name="connsiteX103" fmla="*/ 14067 w 1491175"/>
                <a:gd name="connsiteY103" fmla="*/ 365760 h 1564001"/>
                <a:gd name="connsiteX104" fmla="*/ 28135 w 1491175"/>
                <a:gd name="connsiteY104" fmla="*/ 323557 h 1564001"/>
                <a:gd name="connsiteX105" fmla="*/ 84406 w 1491175"/>
                <a:gd name="connsiteY105" fmla="*/ 253219 h 1564001"/>
                <a:gd name="connsiteX106" fmla="*/ 168812 w 1491175"/>
                <a:gd name="connsiteY106" fmla="*/ 225083 h 1564001"/>
                <a:gd name="connsiteX107" fmla="*/ 365760 w 1491175"/>
                <a:gd name="connsiteY107" fmla="*/ 239151 h 1564001"/>
                <a:gd name="connsiteX108" fmla="*/ 422030 w 1491175"/>
                <a:gd name="connsiteY108" fmla="*/ 309489 h 1564001"/>
                <a:gd name="connsiteX109" fmla="*/ 478301 w 1491175"/>
                <a:gd name="connsiteY109" fmla="*/ 379828 h 1564001"/>
                <a:gd name="connsiteX110" fmla="*/ 492369 w 1491175"/>
                <a:gd name="connsiteY110" fmla="*/ 422031 h 1564001"/>
                <a:gd name="connsiteX111" fmla="*/ 548640 w 1491175"/>
                <a:gd name="connsiteY111" fmla="*/ 492369 h 1564001"/>
                <a:gd name="connsiteX112" fmla="*/ 576775 w 1491175"/>
                <a:gd name="connsiteY112" fmla="*/ 576775 h 1564001"/>
                <a:gd name="connsiteX113" fmla="*/ 618978 w 1491175"/>
                <a:gd name="connsiteY113" fmla="*/ 661182 h 1564001"/>
                <a:gd name="connsiteX114" fmla="*/ 703384 w 1491175"/>
                <a:gd name="connsiteY114" fmla="*/ 717452 h 1564001"/>
                <a:gd name="connsiteX115" fmla="*/ 745587 w 1491175"/>
                <a:gd name="connsiteY115" fmla="*/ 731520 h 1564001"/>
                <a:gd name="connsiteX116" fmla="*/ 759655 w 1491175"/>
                <a:gd name="connsiteY116" fmla="*/ 773723 h 1564001"/>
                <a:gd name="connsiteX117" fmla="*/ 801858 w 1491175"/>
                <a:gd name="connsiteY117" fmla="*/ 815926 h 1564001"/>
                <a:gd name="connsiteX118" fmla="*/ 801858 w 1491175"/>
                <a:gd name="connsiteY118" fmla="*/ 815926 h 156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1491175" h="1564001">
                  <a:moveTo>
                    <a:pt x="773723" y="984739"/>
                  </a:moveTo>
                  <a:cubicBezTo>
                    <a:pt x="771283" y="967662"/>
                    <a:pt x="764002" y="874755"/>
                    <a:pt x="745587" y="844062"/>
                  </a:cubicBezTo>
                  <a:cubicBezTo>
                    <a:pt x="738763" y="832689"/>
                    <a:pt x="726830" y="825305"/>
                    <a:pt x="717452" y="815926"/>
                  </a:cubicBezTo>
                  <a:cubicBezTo>
                    <a:pt x="708185" y="788125"/>
                    <a:pt x="700040" y="751353"/>
                    <a:pt x="675249" y="731520"/>
                  </a:cubicBezTo>
                  <a:cubicBezTo>
                    <a:pt x="663670" y="722257"/>
                    <a:pt x="647114" y="722141"/>
                    <a:pt x="633046" y="717452"/>
                  </a:cubicBezTo>
                  <a:cubicBezTo>
                    <a:pt x="597686" y="611373"/>
                    <a:pt x="649497" y="738016"/>
                    <a:pt x="576775" y="647114"/>
                  </a:cubicBezTo>
                  <a:cubicBezTo>
                    <a:pt x="567512" y="635535"/>
                    <a:pt x="570336" y="617627"/>
                    <a:pt x="562707" y="604911"/>
                  </a:cubicBezTo>
                  <a:cubicBezTo>
                    <a:pt x="555883" y="593538"/>
                    <a:pt x="543950" y="586154"/>
                    <a:pt x="534572" y="576775"/>
                  </a:cubicBezTo>
                  <a:lnTo>
                    <a:pt x="492369" y="450166"/>
                  </a:lnTo>
                  <a:lnTo>
                    <a:pt x="478301" y="407963"/>
                  </a:lnTo>
                  <a:lnTo>
                    <a:pt x="464233" y="365760"/>
                  </a:lnTo>
                  <a:cubicBezTo>
                    <a:pt x="447567" y="265760"/>
                    <a:pt x="436842" y="245305"/>
                    <a:pt x="464233" y="126609"/>
                  </a:cubicBezTo>
                  <a:cubicBezTo>
                    <a:pt x="467215" y="113685"/>
                    <a:pt x="482012" y="106759"/>
                    <a:pt x="492369" y="98474"/>
                  </a:cubicBezTo>
                  <a:cubicBezTo>
                    <a:pt x="559566" y="44718"/>
                    <a:pt x="507433" y="90943"/>
                    <a:pt x="576775" y="56271"/>
                  </a:cubicBezTo>
                  <a:cubicBezTo>
                    <a:pt x="591897" y="48710"/>
                    <a:pt x="603528" y="35002"/>
                    <a:pt x="618978" y="28135"/>
                  </a:cubicBezTo>
                  <a:cubicBezTo>
                    <a:pt x="646079" y="16090"/>
                    <a:pt x="703384" y="0"/>
                    <a:pt x="703384" y="0"/>
                  </a:cubicBezTo>
                  <a:cubicBezTo>
                    <a:pt x="718507" y="3025"/>
                    <a:pt x="794300" y="15159"/>
                    <a:pt x="815926" y="28135"/>
                  </a:cubicBezTo>
                  <a:cubicBezTo>
                    <a:pt x="827299" y="34959"/>
                    <a:pt x="833704" y="47985"/>
                    <a:pt x="844061" y="56271"/>
                  </a:cubicBezTo>
                  <a:cubicBezTo>
                    <a:pt x="857263" y="66833"/>
                    <a:pt x="872196" y="75028"/>
                    <a:pt x="886264" y="84406"/>
                  </a:cubicBezTo>
                  <a:cubicBezTo>
                    <a:pt x="937572" y="238325"/>
                    <a:pt x="855743" y="5183"/>
                    <a:pt x="928467" y="168812"/>
                  </a:cubicBezTo>
                  <a:cubicBezTo>
                    <a:pt x="954430" y="227229"/>
                    <a:pt x="958635" y="263379"/>
                    <a:pt x="970670" y="323557"/>
                  </a:cubicBezTo>
                  <a:cubicBezTo>
                    <a:pt x="954957" y="606398"/>
                    <a:pt x="983336" y="496573"/>
                    <a:pt x="928467" y="661182"/>
                  </a:cubicBezTo>
                  <a:cubicBezTo>
                    <a:pt x="910205" y="715969"/>
                    <a:pt x="924887" y="692899"/>
                    <a:pt x="886264" y="731520"/>
                  </a:cubicBezTo>
                  <a:cubicBezTo>
                    <a:pt x="872648" y="772367"/>
                    <a:pt x="873810" y="781219"/>
                    <a:pt x="844061" y="815926"/>
                  </a:cubicBezTo>
                  <a:cubicBezTo>
                    <a:pt x="826798" y="836066"/>
                    <a:pt x="787790" y="872197"/>
                    <a:pt x="787790" y="872197"/>
                  </a:cubicBezTo>
                  <a:cubicBezTo>
                    <a:pt x="783101" y="858129"/>
                    <a:pt x="773723" y="844823"/>
                    <a:pt x="773723" y="829994"/>
                  </a:cubicBezTo>
                  <a:cubicBezTo>
                    <a:pt x="773723" y="815165"/>
                    <a:pt x="778893" y="799654"/>
                    <a:pt x="787790" y="787791"/>
                  </a:cubicBezTo>
                  <a:cubicBezTo>
                    <a:pt x="828937" y="732928"/>
                    <a:pt x="851520" y="721858"/>
                    <a:pt x="900332" y="689317"/>
                  </a:cubicBezTo>
                  <a:cubicBezTo>
                    <a:pt x="905021" y="675249"/>
                    <a:pt x="907768" y="660377"/>
                    <a:pt x="914400" y="647114"/>
                  </a:cubicBezTo>
                  <a:cubicBezTo>
                    <a:pt x="968941" y="538032"/>
                    <a:pt x="921243" y="668787"/>
                    <a:pt x="956603" y="562708"/>
                  </a:cubicBezTo>
                  <a:cubicBezTo>
                    <a:pt x="961292" y="501748"/>
                    <a:pt x="954917" y="438904"/>
                    <a:pt x="970670" y="379828"/>
                  </a:cubicBezTo>
                  <a:cubicBezTo>
                    <a:pt x="975026" y="363492"/>
                    <a:pt x="999671" y="362254"/>
                    <a:pt x="1012873" y="351692"/>
                  </a:cubicBezTo>
                  <a:cubicBezTo>
                    <a:pt x="1068044" y="307555"/>
                    <a:pt x="1009923" y="333919"/>
                    <a:pt x="1083212" y="309489"/>
                  </a:cubicBezTo>
                  <a:cubicBezTo>
                    <a:pt x="1144172" y="314178"/>
                    <a:pt x="1205424" y="315973"/>
                    <a:pt x="1266092" y="323557"/>
                  </a:cubicBezTo>
                  <a:cubicBezTo>
                    <a:pt x="1280806" y="325396"/>
                    <a:pt x="1295332" y="330424"/>
                    <a:pt x="1308295" y="337625"/>
                  </a:cubicBezTo>
                  <a:cubicBezTo>
                    <a:pt x="1364114" y="368635"/>
                    <a:pt x="1419547" y="405385"/>
                    <a:pt x="1448972" y="464234"/>
                  </a:cubicBezTo>
                  <a:cubicBezTo>
                    <a:pt x="1455604" y="477497"/>
                    <a:pt x="1458351" y="492369"/>
                    <a:pt x="1463040" y="506437"/>
                  </a:cubicBezTo>
                  <a:cubicBezTo>
                    <a:pt x="1458190" y="545236"/>
                    <a:pt x="1456590" y="617809"/>
                    <a:pt x="1434904" y="661182"/>
                  </a:cubicBezTo>
                  <a:cubicBezTo>
                    <a:pt x="1427343" y="676304"/>
                    <a:pt x="1417902" y="690661"/>
                    <a:pt x="1406769" y="703385"/>
                  </a:cubicBezTo>
                  <a:cubicBezTo>
                    <a:pt x="1384934" y="728339"/>
                    <a:pt x="1359876" y="750277"/>
                    <a:pt x="1336430" y="773723"/>
                  </a:cubicBezTo>
                  <a:cubicBezTo>
                    <a:pt x="1327051" y="783102"/>
                    <a:pt x="1320878" y="797665"/>
                    <a:pt x="1308295" y="801859"/>
                  </a:cubicBezTo>
                  <a:cubicBezTo>
                    <a:pt x="1134806" y="859688"/>
                    <a:pt x="1253509" y="828513"/>
                    <a:pt x="942535" y="844062"/>
                  </a:cubicBezTo>
                  <a:cubicBezTo>
                    <a:pt x="1137842" y="909161"/>
                    <a:pt x="861802" y="821629"/>
                    <a:pt x="1434904" y="872197"/>
                  </a:cubicBezTo>
                  <a:cubicBezTo>
                    <a:pt x="1448116" y="873363"/>
                    <a:pt x="1453661" y="890954"/>
                    <a:pt x="1463040" y="900332"/>
                  </a:cubicBezTo>
                  <a:cubicBezTo>
                    <a:pt x="1466986" y="924007"/>
                    <a:pt x="1491175" y="1065120"/>
                    <a:pt x="1491175" y="1083212"/>
                  </a:cubicBezTo>
                  <a:cubicBezTo>
                    <a:pt x="1491175" y="1122734"/>
                    <a:pt x="1490849" y="1204455"/>
                    <a:pt x="1448972" y="1237957"/>
                  </a:cubicBezTo>
                  <a:cubicBezTo>
                    <a:pt x="1437393" y="1247220"/>
                    <a:pt x="1420032" y="1245393"/>
                    <a:pt x="1406769" y="1252025"/>
                  </a:cubicBezTo>
                  <a:cubicBezTo>
                    <a:pt x="1297687" y="1306566"/>
                    <a:pt x="1428442" y="1258868"/>
                    <a:pt x="1322363" y="1294228"/>
                  </a:cubicBezTo>
                  <a:cubicBezTo>
                    <a:pt x="1214149" y="1287464"/>
                    <a:pt x="1116285" y="1289072"/>
                    <a:pt x="1012873" y="1266092"/>
                  </a:cubicBezTo>
                  <a:cubicBezTo>
                    <a:pt x="998398" y="1262875"/>
                    <a:pt x="984738" y="1256714"/>
                    <a:pt x="970670" y="1252025"/>
                  </a:cubicBezTo>
                  <a:cubicBezTo>
                    <a:pt x="961292" y="1242646"/>
                    <a:pt x="948466" y="1235752"/>
                    <a:pt x="942535" y="1223889"/>
                  </a:cubicBezTo>
                  <a:cubicBezTo>
                    <a:pt x="929272" y="1197363"/>
                    <a:pt x="923778" y="1167618"/>
                    <a:pt x="914400" y="1139483"/>
                  </a:cubicBezTo>
                  <a:lnTo>
                    <a:pt x="886264" y="1055077"/>
                  </a:lnTo>
                  <a:cubicBezTo>
                    <a:pt x="881575" y="1041009"/>
                    <a:pt x="875792" y="1027260"/>
                    <a:pt x="872196" y="1012874"/>
                  </a:cubicBezTo>
                  <a:lnTo>
                    <a:pt x="858129" y="956603"/>
                  </a:lnTo>
                  <a:cubicBezTo>
                    <a:pt x="862818" y="984738"/>
                    <a:pt x="866008" y="1013165"/>
                    <a:pt x="872196" y="1041009"/>
                  </a:cubicBezTo>
                  <a:cubicBezTo>
                    <a:pt x="875413" y="1055485"/>
                    <a:pt x="882667" y="1068826"/>
                    <a:pt x="886264" y="1083212"/>
                  </a:cubicBezTo>
                  <a:cubicBezTo>
                    <a:pt x="892063" y="1106409"/>
                    <a:pt x="891936" y="1131163"/>
                    <a:pt x="900332" y="1153551"/>
                  </a:cubicBezTo>
                  <a:cubicBezTo>
                    <a:pt x="910980" y="1181947"/>
                    <a:pt x="936001" y="1203287"/>
                    <a:pt x="956603" y="1223889"/>
                  </a:cubicBezTo>
                  <a:lnTo>
                    <a:pt x="984738" y="1308295"/>
                  </a:lnTo>
                  <a:lnTo>
                    <a:pt x="998806" y="1350499"/>
                  </a:lnTo>
                  <a:cubicBezTo>
                    <a:pt x="998105" y="1354003"/>
                    <a:pt x="982206" y="1448621"/>
                    <a:pt x="970670" y="1463040"/>
                  </a:cubicBezTo>
                  <a:cubicBezTo>
                    <a:pt x="960108" y="1476242"/>
                    <a:pt x="941304" y="1480172"/>
                    <a:pt x="928467" y="1491175"/>
                  </a:cubicBezTo>
                  <a:cubicBezTo>
                    <a:pt x="843504" y="1564001"/>
                    <a:pt x="907539" y="1535665"/>
                    <a:pt x="829993" y="1561514"/>
                  </a:cubicBezTo>
                  <a:cubicBezTo>
                    <a:pt x="773722" y="1556825"/>
                    <a:pt x="717151" y="1554909"/>
                    <a:pt x="661181" y="1547446"/>
                  </a:cubicBezTo>
                  <a:cubicBezTo>
                    <a:pt x="646483" y="1545486"/>
                    <a:pt x="631045" y="1541998"/>
                    <a:pt x="618978" y="1533379"/>
                  </a:cubicBezTo>
                  <a:cubicBezTo>
                    <a:pt x="597393" y="1517961"/>
                    <a:pt x="562707" y="1477108"/>
                    <a:pt x="562707" y="1477108"/>
                  </a:cubicBezTo>
                  <a:cubicBezTo>
                    <a:pt x="558018" y="1463040"/>
                    <a:pt x="555272" y="1448168"/>
                    <a:pt x="548640" y="1434905"/>
                  </a:cubicBezTo>
                  <a:cubicBezTo>
                    <a:pt x="494095" y="1325815"/>
                    <a:pt x="541798" y="1456584"/>
                    <a:pt x="506436" y="1350499"/>
                  </a:cubicBezTo>
                  <a:cubicBezTo>
                    <a:pt x="516687" y="1186492"/>
                    <a:pt x="503563" y="1177674"/>
                    <a:pt x="534572" y="1069145"/>
                  </a:cubicBezTo>
                  <a:cubicBezTo>
                    <a:pt x="538646" y="1054887"/>
                    <a:pt x="541011" y="1039658"/>
                    <a:pt x="548640" y="1026942"/>
                  </a:cubicBezTo>
                  <a:cubicBezTo>
                    <a:pt x="562005" y="1004667"/>
                    <a:pt x="599807" y="983451"/>
                    <a:pt x="618978" y="970671"/>
                  </a:cubicBezTo>
                  <a:cubicBezTo>
                    <a:pt x="623667" y="956603"/>
                    <a:pt x="622561" y="938953"/>
                    <a:pt x="633046" y="928468"/>
                  </a:cubicBezTo>
                  <a:cubicBezTo>
                    <a:pt x="654851" y="906663"/>
                    <a:pt x="717452" y="926825"/>
                    <a:pt x="717452" y="872197"/>
                  </a:cubicBezTo>
                  <a:cubicBezTo>
                    <a:pt x="717452" y="855290"/>
                    <a:pt x="688451" y="889770"/>
                    <a:pt x="675249" y="900332"/>
                  </a:cubicBezTo>
                  <a:cubicBezTo>
                    <a:pt x="664892" y="908618"/>
                    <a:pt x="656492" y="919089"/>
                    <a:pt x="647113" y="928468"/>
                  </a:cubicBezTo>
                  <a:cubicBezTo>
                    <a:pt x="642424" y="942536"/>
                    <a:pt x="640675" y="957956"/>
                    <a:pt x="633046" y="970671"/>
                  </a:cubicBezTo>
                  <a:cubicBezTo>
                    <a:pt x="626222" y="982044"/>
                    <a:pt x="610842" y="986943"/>
                    <a:pt x="604910" y="998806"/>
                  </a:cubicBezTo>
                  <a:cubicBezTo>
                    <a:pt x="540248" y="1128128"/>
                    <a:pt x="612205" y="1047781"/>
                    <a:pt x="548640" y="1111348"/>
                  </a:cubicBezTo>
                  <a:cubicBezTo>
                    <a:pt x="508786" y="1230908"/>
                    <a:pt x="564370" y="1085130"/>
                    <a:pt x="506436" y="1181686"/>
                  </a:cubicBezTo>
                  <a:cubicBezTo>
                    <a:pt x="498807" y="1194401"/>
                    <a:pt x="499998" y="1211174"/>
                    <a:pt x="492369" y="1223889"/>
                  </a:cubicBezTo>
                  <a:cubicBezTo>
                    <a:pt x="473058" y="1256074"/>
                    <a:pt x="455226" y="1255027"/>
                    <a:pt x="422030" y="1266092"/>
                  </a:cubicBezTo>
                  <a:cubicBezTo>
                    <a:pt x="412652" y="1275471"/>
                    <a:pt x="407077" y="1292763"/>
                    <a:pt x="393895" y="1294228"/>
                  </a:cubicBezTo>
                  <a:cubicBezTo>
                    <a:pt x="345400" y="1299616"/>
                    <a:pt x="297961" y="1281007"/>
                    <a:pt x="253218" y="1266092"/>
                  </a:cubicBezTo>
                  <a:cubicBezTo>
                    <a:pt x="243840" y="1252024"/>
                    <a:pt x="235645" y="1237091"/>
                    <a:pt x="225083" y="1223889"/>
                  </a:cubicBezTo>
                  <a:cubicBezTo>
                    <a:pt x="216797" y="1213532"/>
                    <a:pt x="204905" y="1206365"/>
                    <a:pt x="196947" y="1195754"/>
                  </a:cubicBezTo>
                  <a:cubicBezTo>
                    <a:pt x="176658" y="1168703"/>
                    <a:pt x="140676" y="1111348"/>
                    <a:pt x="140676" y="1111348"/>
                  </a:cubicBezTo>
                  <a:cubicBezTo>
                    <a:pt x="115010" y="1034346"/>
                    <a:pt x="119736" y="1068176"/>
                    <a:pt x="140676" y="942535"/>
                  </a:cubicBezTo>
                  <a:cubicBezTo>
                    <a:pt x="143114" y="927908"/>
                    <a:pt x="147115" y="913047"/>
                    <a:pt x="154744" y="900332"/>
                  </a:cubicBezTo>
                  <a:cubicBezTo>
                    <a:pt x="161568" y="888959"/>
                    <a:pt x="174594" y="882554"/>
                    <a:pt x="182880" y="872197"/>
                  </a:cubicBezTo>
                  <a:cubicBezTo>
                    <a:pt x="193442" y="858995"/>
                    <a:pt x="199060" y="841949"/>
                    <a:pt x="211015" y="829994"/>
                  </a:cubicBezTo>
                  <a:cubicBezTo>
                    <a:pt x="222970" y="818039"/>
                    <a:pt x="240016" y="812421"/>
                    <a:pt x="253218" y="801859"/>
                  </a:cubicBezTo>
                  <a:cubicBezTo>
                    <a:pt x="308392" y="757719"/>
                    <a:pt x="250263" y="784087"/>
                    <a:pt x="323556" y="759655"/>
                  </a:cubicBezTo>
                  <a:cubicBezTo>
                    <a:pt x="332935" y="750277"/>
                    <a:pt x="338495" y="732840"/>
                    <a:pt x="351692" y="731520"/>
                  </a:cubicBezTo>
                  <a:cubicBezTo>
                    <a:pt x="372557" y="729434"/>
                    <a:pt x="500149" y="750267"/>
                    <a:pt x="534572" y="759655"/>
                  </a:cubicBezTo>
                  <a:cubicBezTo>
                    <a:pt x="563184" y="767458"/>
                    <a:pt x="590843" y="778412"/>
                    <a:pt x="618978" y="787791"/>
                  </a:cubicBezTo>
                  <a:cubicBezTo>
                    <a:pt x="633046" y="792480"/>
                    <a:pt x="675722" y="804767"/>
                    <a:pt x="661181" y="801859"/>
                  </a:cubicBezTo>
                  <a:cubicBezTo>
                    <a:pt x="637735" y="797170"/>
                    <a:pt x="614722" y="789016"/>
                    <a:pt x="590843" y="787791"/>
                  </a:cubicBezTo>
                  <a:cubicBezTo>
                    <a:pt x="431549" y="779622"/>
                    <a:pt x="271975" y="778412"/>
                    <a:pt x="112541" y="773723"/>
                  </a:cubicBezTo>
                  <a:cubicBezTo>
                    <a:pt x="98473" y="764345"/>
                    <a:pt x="80900" y="758790"/>
                    <a:pt x="70338" y="745588"/>
                  </a:cubicBezTo>
                  <a:cubicBezTo>
                    <a:pt x="61075" y="734009"/>
                    <a:pt x="63899" y="716101"/>
                    <a:pt x="56270" y="703385"/>
                  </a:cubicBezTo>
                  <a:cubicBezTo>
                    <a:pt x="49446" y="692012"/>
                    <a:pt x="37513" y="684628"/>
                    <a:pt x="28135" y="675249"/>
                  </a:cubicBezTo>
                  <a:cubicBezTo>
                    <a:pt x="21500" y="655344"/>
                    <a:pt x="0" y="594443"/>
                    <a:pt x="0" y="576775"/>
                  </a:cubicBezTo>
                  <a:cubicBezTo>
                    <a:pt x="0" y="506281"/>
                    <a:pt x="6282" y="435823"/>
                    <a:pt x="14067" y="365760"/>
                  </a:cubicBezTo>
                  <a:cubicBezTo>
                    <a:pt x="15705" y="351022"/>
                    <a:pt x="21503" y="336820"/>
                    <a:pt x="28135" y="323557"/>
                  </a:cubicBezTo>
                  <a:cubicBezTo>
                    <a:pt x="34763" y="310302"/>
                    <a:pt x="66958" y="261943"/>
                    <a:pt x="84406" y="253219"/>
                  </a:cubicBezTo>
                  <a:cubicBezTo>
                    <a:pt x="110932" y="239956"/>
                    <a:pt x="168812" y="225083"/>
                    <a:pt x="168812" y="225083"/>
                  </a:cubicBezTo>
                  <a:cubicBezTo>
                    <a:pt x="234461" y="229772"/>
                    <a:pt x="300945" y="227713"/>
                    <a:pt x="365760" y="239151"/>
                  </a:cubicBezTo>
                  <a:cubicBezTo>
                    <a:pt x="422167" y="249105"/>
                    <a:pt x="400980" y="274406"/>
                    <a:pt x="422030" y="309489"/>
                  </a:cubicBezTo>
                  <a:cubicBezTo>
                    <a:pt x="500544" y="440347"/>
                    <a:pt x="393830" y="210887"/>
                    <a:pt x="478301" y="379828"/>
                  </a:cubicBezTo>
                  <a:cubicBezTo>
                    <a:pt x="484933" y="393091"/>
                    <a:pt x="485737" y="408768"/>
                    <a:pt x="492369" y="422031"/>
                  </a:cubicBezTo>
                  <a:cubicBezTo>
                    <a:pt x="510116" y="457526"/>
                    <a:pt x="522469" y="466199"/>
                    <a:pt x="548640" y="492369"/>
                  </a:cubicBezTo>
                  <a:lnTo>
                    <a:pt x="576775" y="576775"/>
                  </a:lnTo>
                  <a:cubicBezTo>
                    <a:pt x="586809" y="606878"/>
                    <a:pt x="593312" y="638725"/>
                    <a:pt x="618978" y="661182"/>
                  </a:cubicBezTo>
                  <a:cubicBezTo>
                    <a:pt x="644426" y="683449"/>
                    <a:pt x="671305" y="706759"/>
                    <a:pt x="703384" y="717452"/>
                  </a:cubicBezTo>
                  <a:lnTo>
                    <a:pt x="745587" y="731520"/>
                  </a:lnTo>
                  <a:cubicBezTo>
                    <a:pt x="750276" y="745588"/>
                    <a:pt x="749170" y="763238"/>
                    <a:pt x="759655" y="773723"/>
                  </a:cubicBezTo>
                  <a:cubicBezTo>
                    <a:pt x="810755" y="824823"/>
                    <a:pt x="801858" y="751417"/>
                    <a:pt x="801858" y="815926"/>
                  </a:cubicBezTo>
                  <a:lnTo>
                    <a:pt x="801858" y="815926"/>
                  </a:lnTo>
                </a:path>
              </a:pathLst>
            </a:custGeom>
            <a:solidFill>
              <a:srgbClr val="3333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309424" y="2725013"/>
              <a:ext cx="2438400" cy="528479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600" dirty="0">
                  <a:solidFill>
                    <a:srgbClr val="4738B2"/>
                  </a:solidFill>
                  <a:latin typeface="Times New Roman" pitchFamily="18" charset="0"/>
                  <a:cs typeface="Times New Roman" pitchFamily="18" charset="0"/>
                </a:rPr>
                <a:t>indigo</a:t>
              </a:r>
              <a:r>
                <a:rPr lang="bn-BD" sz="6600" dirty="0">
                  <a:solidFill>
                    <a:srgbClr val="4738B2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endParaRPr lang="en-US" sz="6600" dirty="0">
                <a:solidFill>
                  <a:srgbClr val="4738B2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783036" y="3534158"/>
              <a:ext cx="1491175" cy="1229036"/>
            </a:xfrm>
            <a:custGeom>
              <a:avLst/>
              <a:gdLst>
                <a:gd name="connsiteX0" fmla="*/ 773723 w 1491175"/>
                <a:gd name="connsiteY0" fmla="*/ 984739 h 1564001"/>
                <a:gd name="connsiteX1" fmla="*/ 745587 w 1491175"/>
                <a:gd name="connsiteY1" fmla="*/ 844062 h 1564001"/>
                <a:gd name="connsiteX2" fmla="*/ 717452 w 1491175"/>
                <a:gd name="connsiteY2" fmla="*/ 815926 h 1564001"/>
                <a:gd name="connsiteX3" fmla="*/ 675249 w 1491175"/>
                <a:gd name="connsiteY3" fmla="*/ 731520 h 1564001"/>
                <a:gd name="connsiteX4" fmla="*/ 633046 w 1491175"/>
                <a:gd name="connsiteY4" fmla="*/ 717452 h 1564001"/>
                <a:gd name="connsiteX5" fmla="*/ 576775 w 1491175"/>
                <a:gd name="connsiteY5" fmla="*/ 647114 h 1564001"/>
                <a:gd name="connsiteX6" fmla="*/ 562707 w 1491175"/>
                <a:gd name="connsiteY6" fmla="*/ 604911 h 1564001"/>
                <a:gd name="connsiteX7" fmla="*/ 534572 w 1491175"/>
                <a:gd name="connsiteY7" fmla="*/ 576775 h 1564001"/>
                <a:gd name="connsiteX8" fmla="*/ 492369 w 1491175"/>
                <a:gd name="connsiteY8" fmla="*/ 450166 h 1564001"/>
                <a:gd name="connsiteX9" fmla="*/ 478301 w 1491175"/>
                <a:gd name="connsiteY9" fmla="*/ 407963 h 1564001"/>
                <a:gd name="connsiteX10" fmla="*/ 464233 w 1491175"/>
                <a:gd name="connsiteY10" fmla="*/ 365760 h 1564001"/>
                <a:gd name="connsiteX11" fmla="*/ 464233 w 1491175"/>
                <a:gd name="connsiteY11" fmla="*/ 126609 h 1564001"/>
                <a:gd name="connsiteX12" fmla="*/ 492369 w 1491175"/>
                <a:gd name="connsiteY12" fmla="*/ 98474 h 1564001"/>
                <a:gd name="connsiteX13" fmla="*/ 576775 w 1491175"/>
                <a:gd name="connsiteY13" fmla="*/ 56271 h 1564001"/>
                <a:gd name="connsiteX14" fmla="*/ 618978 w 1491175"/>
                <a:gd name="connsiteY14" fmla="*/ 28135 h 1564001"/>
                <a:gd name="connsiteX15" fmla="*/ 703384 w 1491175"/>
                <a:gd name="connsiteY15" fmla="*/ 0 h 1564001"/>
                <a:gd name="connsiteX16" fmla="*/ 815926 w 1491175"/>
                <a:gd name="connsiteY16" fmla="*/ 28135 h 1564001"/>
                <a:gd name="connsiteX17" fmla="*/ 844061 w 1491175"/>
                <a:gd name="connsiteY17" fmla="*/ 56271 h 1564001"/>
                <a:gd name="connsiteX18" fmla="*/ 886264 w 1491175"/>
                <a:gd name="connsiteY18" fmla="*/ 84406 h 1564001"/>
                <a:gd name="connsiteX19" fmla="*/ 928467 w 1491175"/>
                <a:gd name="connsiteY19" fmla="*/ 168812 h 1564001"/>
                <a:gd name="connsiteX20" fmla="*/ 970670 w 1491175"/>
                <a:gd name="connsiteY20" fmla="*/ 323557 h 1564001"/>
                <a:gd name="connsiteX21" fmla="*/ 928467 w 1491175"/>
                <a:gd name="connsiteY21" fmla="*/ 661182 h 1564001"/>
                <a:gd name="connsiteX22" fmla="*/ 886264 w 1491175"/>
                <a:gd name="connsiteY22" fmla="*/ 731520 h 1564001"/>
                <a:gd name="connsiteX23" fmla="*/ 844061 w 1491175"/>
                <a:gd name="connsiteY23" fmla="*/ 815926 h 1564001"/>
                <a:gd name="connsiteX24" fmla="*/ 787790 w 1491175"/>
                <a:gd name="connsiteY24" fmla="*/ 872197 h 1564001"/>
                <a:gd name="connsiteX25" fmla="*/ 773723 w 1491175"/>
                <a:gd name="connsiteY25" fmla="*/ 829994 h 1564001"/>
                <a:gd name="connsiteX26" fmla="*/ 787790 w 1491175"/>
                <a:gd name="connsiteY26" fmla="*/ 787791 h 1564001"/>
                <a:gd name="connsiteX27" fmla="*/ 900332 w 1491175"/>
                <a:gd name="connsiteY27" fmla="*/ 689317 h 1564001"/>
                <a:gd name="connsiteX28" fmla="*/ 914400 w 1491175"/>
                <a:gd name="connsiteY28" fmla="*/ 647114 h 1564001"/>
                <a:gd name="connsiteX29" fmla="*/ 956603 w 1491175"/>
                <a:gd name="connsiteY29" fmla="*/ 562708 h 1564001"/>
                <a:gd name="connsiteX30" fmla="*/ 970670 w 1491175"/>
                <a:gd name="connsiteY30" fmla="*/ 379828 h 1564001"/>
                <a:gd name="connsiteX31" fmla="*/ 1012873 w 1491175"/>
                <a:gd name="connsiteY31" fmla="*/ 351692 h 1564001"/>
                <a:gd name="connsiteX32" fmla="*/ 1083212 w 1491175"/>
                <a:gd name="connsiteY32" fmla="*/ 309489 h 1564001"/>
                <a:gd name="connsiteX33" fmla="*/ 1266092 w 1491175"/>
                <a:gd name="connsiteY33" fmla="*/ 323557 h 1564001"/>
                <a:gd name="connsiteX34" fmla="*/ 1308295 w 1491175"/>
                <a:gd name="connsiteY34" fmla="*/ 337625 h 1564001"/>
                <a:gd name="connsiteX35" fmla="*/ 1448972 w 1491175"/>
                <a:gd name="connsiteY35" fmla="*/ 464234 h 1564001"/>
                <a:gd name="connsiteX36" fmla="*/ 1463040 w 1491175"/>
                <a:gd name="connsiteY36" fmla="*/ 506437 h 1564001"/>
                <a:gd name="connsiteX37" fmla="*/ 1434904 w 1491175"/>
                <a:gd name="connsiteY37" fmla="*/ 661182 h 1564001"/>
                <a:gd name="connsiteX38" fmla="*/ 1406769 w 1491175"/>
                <a:gd name="connsiteY38" fmla="*/ 703385 h 1564001"/>
                <a:gd name="connsiteX39" fmla="*/ 1336430 w 1491175"/>
                <a:gd name="connsiteY39" fmla="*/ 773723 h 1564001"/>
                <a:gd name="connsiteX40" fmla="*/ 1308295 w 1491175"/>
                <a:gd name="connsiteY40" fmla="*/ 801859 h 1564001"/>
                <a:gd name="connsiteX41" fmla="*/ 942535 w 1491175"/>
                <a:gd name="connsiteY41" fmla="*/ 844062 h 1564001"/>
                <a:gd name="connsiteX42" fmla="*/ 1434904 w 1491175"/>
                <a:gd name="connsiteY42" fmla="*/ 872197 h 1564001"/>
                <a:gd name="connsiteX43" fmla="*/ 1463040 w 1491175"/>
                <a:gd name="connsiteY43" fmla="*/ 900332 h 1564001"/>
                <a:gd name="connsiteX44" fmla="*/ 1491175 w 1491175"/>
                <a:gd name="connsiteY44" fmla="*/ 1083212 h 1564001"/>
                <a:gd name="connsiteX45" fmla="*/ 1448972 w 1491175"/>
                <a:gd name="connsiteY45" fmla="*/ 1237957 h 1564001"/>
                <a:gd name="connsiteX46" fmla="*/ 1406769 w 1491175"/>
                <a:gd name="connsiteY46" fmla="*/ 1252025 h 1564001"/>
                <a:gd name="connsiteX47" fmla="*/ 1322363 w 1491175"/>
                <a:gd name="connsiteY47" fmla="*/ 1294228 h 1564001"/>
                <a:gd name="connsiteX48" fmla="*/ 1012873 w 1491175"/>
                <a:gd name="connsiteY48" fmla="*/ 1266092 h 1564001"/>
                <a:gd name="connsiteX49" fmla="*/ 970670 w 1491175"/>
                <a:gd name="connsiteY49" fmla="*/ 1252025 h 1564001"/>
                <a:gd name="connsiteX50" fmla="*/ 942535 w 1491175"/>
                <a:gd name="connsiteY50" fmla="*/ 1223889 h 1564001"/>
                <a:gd name="connsiteX51" fmla="*/ 914400 w 1491175"/>
                <a:gd name="connsiteY51" fmla="*/ 1139483 h 1564001"/>
                <a:gd name="connsiteX52" fmla="*/ 886264 w 1491175"/>
                <a:gd name="connsiteY52" fmla="*/ 1055077 h 1564001"/>
                <a:gd name="connsiteX53" fmla="*/ 872196 w 1491175"/>
                <a:gd name="connsiteY53" fmla="*/ 1012874 h 1564001"/>
                <a:gd name="connsiteX54" fmla="*/ 858129 w 1491175"/>
                <a:gd name="connsiteY54" fmla="*/ 956603 h 1564001"/>
                <a:gd name="connsiteX55" fmla="*/ 872196 w 1491175"/>
                <a:gd name="connsiteY55" fmla="*/ 1041009 h 1564001"/>
                <a:gd name="connsiteX56" fmla="*/ 886264 w 1491175"/>
                <a:gd name="connsiteY56" fmla="*/ 1083212 h 1564001"/>
                <a:gd name="connsiteX57" fmla="*/ 900332 w 1491175"/>
                <a:gd name="connsiteY57" fmla="*/ 1153551 h 1564001"/>
                <a:gd name="connsiteX58" fmla="*/ 956603 w 1491175"/>
                <a:gd name="connsiteY58" fmla="*/ 1223889 h 1564001"/>
                <a:gd name="connsiteX59" fmla="*/ 984738 w 1491175"/>
                <a:gd name="connsiteY59" fmla="*/ 1308295 h 1564001"/>
                <a:gd name="connsiteX60" fmla="*/ 998806 w 1491175"/>
                <a:gd name="connsiteY60" fmla="*/ 1350499 h 1564001"/>
                <a:gd name="connsiteX61" fmla="*/ 970670 w 1491175"/>
                <a:gd name="connsiteY61" fmla="*/ 1463040 h 1564001"/>
                <a:gd name="connsiteX62" fmla="*/ 928467 w 1491175"/>
                <a:gd name="connsiteY62" fmla="*/ 1491175 h 1564001"/>
                <a:gd name="connsiteX63" fmla="*/ 829993 w 1491175"/>
                <a:gd name="connsiteY63" fmla="*/ 1561514 h 1564001"/>
                <a:gd name="connsiteX64" fmla="*/ 661181 w 1491175"/>
                <a:gd name="connsiteY64" fmla="*/ 1547446 h 1564001"/>
                <a:gd name="connsiteX65" fmla="*/ 618978 w 1491175"/>
                <a:gd name="connsiteY65" fmla="*/ 1533379 h 1564001"/>
                <a:gd name="connsiteX66" fmla="*/ 562707 w 1491175"/>
                <a:gd name="connsiteY66" fmla="*/ 1477108 h 1564001"/>
                <a:gd name="connsiteX67" fmla="*/ 548640 w 1491175"/>
                <a:gd name="connsiteY67" fmla="*/ 1434905 h 1564001"/>
                <a:gd name="connsiteX68" fmla="*/ 506436 w 1491175"/>
                <a:gd name="connsiteY68" fmla="*/ 1350499 h 1564001"/>
                <a:gd name="connsiteX69" fmla="*/ 534572 w 1491175"/>
                <a:gd name="connsiteY69" fmla="*/ 1069145 h 1564001"/>
                <a:gd name="connsiteX70" fmla="*/ 548640 w 1491175"/>
                <a:gd name="connsiteY70" fmla="*/ 1026942 h 1564001"/>
                <a:gd name="connsiteX71" fmla="*/ 618978 w 1491175"/>
                <a:gd name="connsiteY71" fmla="*/ 970671 h 1564001"/>
                <a:gd name="connsiteX72" fmla="*/ 633046 w 1491175"/>
                <a:gd name="connsiteY72" fmla="*/ 928468 h 1564001"/>
                <a:gd name="connsiteX73" fmla="*/ 717452 w 1491175"/>
                <a:gd name="connsiteY73" fmla="*/ 872197 h 1564001"/>
                <a:gd name="connsiteX74" fmla="*/ 675249 w 1491175"/>
                <a:gd name="connsiteY74" fmla="*/ 900332 h 1564001"/>
                <a:gd name="connsiteX75" fmla="*/ 647113 w 1491175"/>
                <a:gd name="connsiteY75" fmla="*/ 928468 h 1564001"/>
                <a:gd name="connsiteX76" fmla="*/ 633046 w 1491175"/>
                <a:gd name="connsiteY76" fmla="*/ 970671 h 1564001"/>
                <a:gd name="connsiteX77" fmla="*/ 604910 w 1491175"/>
                <a:gd name="connsiteY77" fmla="*/ 998806 h 1564001"/>
                <a:gd name="connsiteX78" fmla="*/ 548640 w 1491175"/>
                <a:gd name="connsiteY78" fmla="*/ 1111348 h 1564001"/>
                <a:gd name="connsiteX79" fmla="*/ 506436 w 1491175"/>
                <a:gd name="connsiteY79" fmla="*/ 1181686 h 1564001"/>
                <a:gd name="connsiteX80" fmla="*/ 492369 w 1491175"/>
                <a:gd name="connsiteY80" fmla="*/ 1223889 h 1564001"/>
                <a:gd name="connsiteX81" fmla="*/ 422030 w 1491175"/>
                <a:gd name="connsiteY81" fmla="*/ 1266092 h 1564001"/>
                <a:gd name="connsiteX82" fmla="*/ 393895 w 1491175"/>
                <a:gd name="connsiteY82" fmla="*/ 1294228 h 1564001"/>
                <a:gd name="connsiteX83" fmla="*/ 253218 w 1491175"/>
                <a:gd name="connsiteY83" fmla="*/ 1266092 h 1564001"/>
                <a:gd name="connsiteX84" fmla="*/ 225083 w 1491175"/>
                <a:gd name="connsiteY84" fmla="*/ 1223889 h 1564001"/>
                <a:gd name="connsiteX85" fmla="*/ 196947 w 1491175"/>
                <a:gd name="connsiteY85" fmla="*/ 1195754 h 1564001"/>
                <a:gd name="connsiteX86" fmla="*/ 140676 w 1491175"/>
                <a:gd name="connsiteY86" fmla="*/ 1111348 h 1564001"/>
                <a:gd name="connsiteX87" fmla="*/ 140676 w 1491175"/>
                <a:gd name="connsiteY87" fmla="*/ 942535 h 1564001"/>
                <a:gd name="connsiteX88" fmla="*/ 154744 w 1491175"/>
                <a:gd name="connsiteY88" fmla="*/ 900332 h 1564001"/>
                <a:gd name="connsiteX89" fmla="*/ 182880 w 1491175"/>
                <a:gd name="connsiteY89" fmla="*/ 872197 h 1564001"/>
                <a:gd name="connsiteX90" fmla="*/ 211015 w 1491175"/>
                <a:gd name="connsiteY90" fmla="*/ 829994 h 1564001"/>
                <a:gd name="connsiteX91" fmla="*/ 253218 w 1491175"/>
                <a:gd name="connsiteY91" fmla="*/ 801859 h 1564001"/>
                <a:gd name="connsiteX92" fmla="*/ 323556 w 1491175"/>
                <a:gd name="connsiteY92" fmla="*/ 759655 h 1564001"/>
                <a:gd name="connsiteX93" fmla="*/ 351692 w 1491175"/>
                <a:gd name="connsiteY93" fmla="*/ 731520 h 1564001"/>
                <a:gd name="connsiteX94" fmla="*/ 534572 w 1491175"/>
                <a:gd name="connsiteY94" fmla="*/ 759655 h 1564001"/>
                <a:gd name="connsiteX95" fmla="*/ 618978 w 1491175"/>
                <a:gd name="connsiteY95" fmla="*/ 787791 h 1564001"/>
                <a:gd name="connsiteX96" fmla="*/ 661181 w 1491175"/>
                <a:gd name="connsiteY96" fmla="*/ 801859 h 1564001"/>
                <a:gd name="connsiteX97" fmla="*/ 590843 w 1491175"/>
                <a:gd name="connsiteY97" fmla="*/ 787791 h 1564001"/>
                <a:gd name="connsiteX98" fmla="*/ 112541 w 1491175"/>
                <a:gd name="connsiteY98" fmla="*/ 773723 h 1564001"/>
                <a:gd name="connsiteX99" fmla="*/ 70338 w 1491175"/>
                <a:gd name="connsiteY99" fmla="*/ 745588 h 1564001"/>
                <a:gd name="connsiteX100" fmla="*/ 56270 w 1491175"/>
                <a:gd name="connsiteY100" fmla="*/ 703385 h 1564001"/>
                <a:gd name="connsiteX101" fmla="*/ 28135 w 1491175"/>
                <a:gd name="connsiteY101" fmla="*/ 675249 h 1564001"/>
                <a:gd name="connsiteX102" fmla="*/ 0 w 1491175"/>
                <a:gd name="connsiteY102" fmla="*/ 576775 h 1564001"/>
                <a:gd name="connsiteX103" fmla="*/ 14067 w 1491175"/>
                <a:gd name="connsiteY103" fmla="*/ 365760 h 1564001"/>
                <a:gd name="connsiteX104" fmla="*/ 28135 w 1491175"/>
                <a:gd name="connsiteY104" fmla="*/ 323557 h 1564001"/>
                <a:gd name="connsiteX105" fmla="*/ 84406 w 1491175"/>
                <a:gd name="connsiteY105" fmla="*/ 253219 h 1564001"/>
                <a:gd name="connsiteX106" fmla="*/ 168812 w 1491175"/>
                <a:gd name="connsiteY106" fmla="*/ 225083 h 1564001"/>
                <a:gd name="connsiteX107" fmla="*/ 365760 w 1491175"/>
                <a:gd name="connsiteY107" fmla="*/ 239151 h 1564001"/>
                <a:gd name="connsiteX108" fmla="*/ 422030 w 1491175"/>
                <a:gd name="connsiteY108" fmla="*/ 309489 h 1564001"/>
                <a:gd name="connsiteX109" fmla="*/ 478301 w 1491175"/>
                <a:gd name="connsiteY109" fmla="*/ 379828 h 1564001"/>
                <a:gd name="connsiteX110" fmla="*/ 492369 w 1491175"/>
                <a:gd name="connsiteY110" fmla="*/ 422031 h 1564001"/>
                <a:gd name="connsiteX111" fmla="*/ 548640 w 1491175"/>
                <a:gd name="connsiteY111" fmla="*/ 492369 h 1564001"/>
                <a:gd name="connsiteX112" fmla="*/ 576775 w 1491175"/>
                <a:gd name="connsiteY112" fmla="*/ 576775 h 1564001"/>
                <a:gd name="connsiteX113" fmla="*/ 618978 w 1491175"/>
                <a:gd name="connsiteY113" fmla="*/ 661182 h 1564001"/>
                <a:gd name="connsiteX114" fmla="*/ 703384 w 1491175"/>
                <a:gd name="connsiteY114" fmla="*/ 717452 h 1564001"/>
                <a:gd name="connsiteX115" fmla="*/ 745587 w 1491175"/>
                <a:gd name="connsiteY115" fmla="*/ 731520 h 1564001"/>
                <a:gd name="connsiteX116" fmla="*/ 759655 w 1491175"/>
                <a:gd name="connsiteY116" fmla="*/ 773723 h 1564001"/>
                <a:gd name="connsiteX117" fmla="*/ 801858 w 1491175"/>
                <a:gd name="connsiteY117" fmla="*/ 815926 h 1564001"/>
                <a:gd name="connsiteX118" fmla="*/ 801858 w 1491175"/>
                <a:gd name="connsiteY118" fmla="*/ 815926 h 156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1491175" h="1564001">
                  <a:moveTo>
                    <a:pt x="773723" y="984739"/>
                  </a:moveTo>
                  <a:cubicBezTo>
                    <a:pt x="771283" y="967662"/>
                    <a:pt x="764002" y="874755"/>
                    <a:pt x="745587" y="844062"/>
                  </a:cubicBezTo>
                  <a:cubicBezTo>
                    <a:pt x="738763" y="832689"/>
                    <a:pt x="726830" y="825305"/>
                    <a:pt x="717452" y="815926"/>
                  </a:cubicBezTo>
                  <a:cubicBezTo>
                    <a:pt x="708185" y="788125"/>
                    <a:pt x="700040" y="751353"/>
                    <a:pt x="675249" y="731520"/>
                  </a:cubicBezTo>
                  <a:cubicBezTo>
                    <a:pt x="663670" y="722257"/>
                    <a:pt x="647114" y="722141"/>
                    <a:pt x="633046" y="717452"/>
                  </a:cubicBezTo>
                  <a:cubicBezTo>
                    <a:pt x="597686" y="611373"/>
                    <a:pt x="649497" y="738016"/>
                    <a:pt x="576775" y="647114"/>
                  </a:cubicBezTo>
                  <a:cubicBezTo>
                    <a:pt x="567512" y="635535"/>
                    <a:pt x="570336" y="617627"/>
                    <a:pt x="562707" y="604911"/>
                  </a:cubicBezTo>
                  <a:cubicBezTo>
                    <a:pt x="555883" y="593538"/>
                    <a:pt x="543950" y="586154"/>
                    <a:pt x="534572" y="576775"/>
                  </a:cubicBezTo>
                  <a:lnTo>
                    <a:pt x="492369" y="450166"/>
                  </a:lnTo>
                  <a:lnTo>
                    <a:pt x="478301" y="407963"/>
                  </a:lnTo>
                  <a:lnTo>
                    <a:pt x="464233" y="365760"/>
                  </a:lnTo>
                  <a:cubicBezTo>
                    <a:pt x="447567" y="265760"/>
                    <a:pt x="436842" y="245305"/>
                    <a:pt x="464233" y="126609"/>
                  </a:cubicBezTo>
                  <a:cubicBezTo>
                    <a:pt x="467215" y="113685"/>
                    <a:pt x="482012" y="106759"/>
                    <a:pt x="492369" y="98474"/>
                  </a:cubicBezTo>
                  <a:cubicBezTo>
                    <a:pt x="559566" y="44718"/>
                    <a:pt x="507433" y="90943"/>
                    <a:pt x="576775" y="56271"/>
                  </a:cubicBezTo>
                  <a:cubicBezTo>
                    <a:pt x="591897" y="48710"/>
                    <a:pt x="603528" y="35002"/>
                    <a:pt x="618978" y="28135"/>
                  </a:cubicBezTo>
                  <a:cubicBezTo>
                    <a:pt x="646079" y="16090"/>
                    <a:pt x="703384" y="0"/>
                    <a:pt x="703384" y="0"/>
                  </a:cubicBezTo>
                  <a:cubicBezTo>
                    <a:pt x="718507" y="3025"/>
                    <a:pt x="794300" y="15159"/>
                    <a:pt x="815926" y="28135"/>
                  </a:cubicBezTo>
                  <a:cubicBezTo>
                    <a:pt x="827299" y="34959"/>
                    <a:pt x="833704" y="47985"/>
                    <a:pt x="844061" y="56271"/>
                  </a:cubicBezTo>
                  <a:cubicBezTo>
                    <a:pt x="857263" y="66833"/>
                    <a:pt x="872196" y="75028"/>
                    <a:pt x="886264" y="84406"/>
                  </a:cubicBezTo>
                  <a:cubicBezTo>
                    <a:pt x="937572" y="238325"/>
                    <a:pt x="855743" y="5183"/>
                    <a:pt x="928467" y="168812"/>
                  </a:cubicBezTo>
                  <a:cubicBezTo>
                    <a:pt x="954430" y="227229"/>
                    <a:pt x="958635" y="263379"/>
                    <a:pt x="970670" y="323557"/>
                  </a:cubicBezTo>
                  <a:cubicBezTo>
                    <a:pt x="954957" y="606398"/>
                    <a:pt x="983336" y="496573"/>
                    <a:pt x="928467" y="661182"/>
                  </a:cubicBezTo>
                  <a:cubicBezTo>
                    <a:pt x="910205" y="715969"/>
                    <a:pt x="924887" y="692899"/>
                    <a:pt x="886264" y="731520"/>
                  </a:cubicBezTo>
                  <a:cubicBezTo>
                    <a:pt x="872648" y="772367"/>
                    <a:pt x="873810" y="781219"/>
                    <a:pt x="844061" y="815926"/>
                  </a:cubicBezTo>
                  <a:cubicBezTo>
                    <a:pt x="826798" y="836066"/>
                    <a:pt x="787790" y="872197"/>
                    <a:pt x="787790" y="872197"/>
                  </a:cubicBezTo>
                  <a:cubicBezTo>
                    <a:pt x="783101" y="858129"/>
                    <a:pt x="773723" y="844823"/>
                    <a:pt x="773723" y="829994"/>
                  </a:cubicBezTo>
                  <a:cubicBezTo>
                    <a:pt x="773723" y="815165"/>
                    <a:pt x="778893" y="799654"/>
                    <a:pt x="787790" y="787791"/>
                  </a:cubicBezTo>
                  <a:cubicBezTo>
                    <a:pt x="828937" y="732928"/>
                    <a:pt x="851520" y="721858"/>
                    <a:pt x="900332" y="689317"/>
                  </a:cubicBezTo>
                  <a:cubicBezTo>
                    <a:pt x="905021" y="675249"/>
                    <a:pt x="907768" y="660377"/>
                    <a:pt x="914400" y="647114"/>
                  </a:cubicBezTo>
                  <a:cubicBezTo>
                    <a:pt x="968941" y="538032"/>
                    <a:pt x="921243" y="668787"/>
                    <a:pt x="956603" y="562708"/>
                  </a:cubicBezTo>
                  <a:cubicBezTo>
                    <a:pt x="961292" y="501748"/>
                    <a:pt x="954917" y="438904"/>
                    <a:pt x="970670" y="379828"/>
                  </a:cubicBezTo>
                  <a:cubicBezTo>
                    <a:pt x="975026" y="363492"/>
                    <a:pt x="999671" y="362254"/>
                    <a:pt x="1012873" y="351692"/>
                  </a:cubicBezTo>
                  <a:cubicBezTo>
                    <a:pt x="1068044" y="307555"/>
                    <a:pt x="1009923" y="333919"/>
                    <a:pt x="1083212" y="309489"/>
                  </a:cubicBezTo>
                  <a:cubicBezTo>
                    <a:pt x="1144172" y="314178"/>
                    <a:pt x="1205424" y="315973"/>
                    <a:pt x="1266092" y="323557"/>
                  </a:cubicBezTo>
                  <a:cubicBezTo>
                    <a:pt x="1280806" y="325396"/>
                    <a:pt x="1295332" y="330424"/>
                    <a:pt x="1308295" y="337625"/>
                  </a:cubicBezTo>
                  <a:cubicBezTo>
                    <a:pt x="1364114" y="368635"/>
                    <a:pt x="1419547" y="405385"/>
                    <a:pt x="1448972" y="464234"/>
                  </a:cubicBezTo>
                  <a:cubicBezTo>
                    <a:pt x="1455604" y="477497"/>
                    <a:pt x="1458351" y="492369"/>
                    <a:pt x="1463040" y="506437"/>
                  </a:cubicBezTo>
                  <a:cubicBezTo>
                    <a:pt x="1458190" y="545236"/>
                    <a:pt x="1456590" y="617809"/>
                    <a:pt x="1434904" y="661182"/>
                  </a:cubicBezTo>
                  <a:cubicBezTo>
                    <a:pt x="1427343" y="676304"/>
                    <a:pt x="1417902" y="690661"/>
                    <a:pt x="1406769" y="703385"/>
                  </a:cubicBezTo>
                  <a:cubicBezTo>
                    <a:pt x="1384934" y="728339"/>
                    <a:pt x="1359876" y="750277"/>
                    <a:pt x="1336430" y="773723"/>
                  </a:cubicBezTo>
                  <a:cubicBezTo>
                    <a:pt x="1327051" y="783102"/>
                    <a:pt x="1320878" y="797665"/>
                    <a:pt x="1308295" y="801859"/>
                  </a:cubicBezTo>
                  <a:cubicBezTo>
                    <a:pt x="1134806" y="859688"/>
                    <a:pt x="1253509" y="828513"/>
                    <a:pt x="942535" y="844062"/>
                  </a:cubicBezTo>
                  <a:cubicBezTo>
                    <a:pt x="1137842" y="909161"/>
                    <a:pt x="861802" y="821629"/>
                    <a:pt x="1434904" y="872197"/>
                  </a:cubicBezTo>
                  <a:cubicBezTo>
                    <a:pt x="1448116" y="873363"/>
                    <a:pt x="1453661" y="890954"/>
                    <a:pt x="1463040" y="900332"/>
                  </a:cubicBezTo>
                  <a:cubicBezTo>
                    <a:pt x="1466986" y="924007"/>
                    <a:pt x="1491175" y="1065120"/>
                    <a:pt x="1491175" y="1083212"/>
                  </a:cubicBezTo>
                  <a:cubicBezTo>
                    <a:pt x="1491175" y="1122734"/>
                    <a:pt x="1490849" y="1204455"/>
                    <a:pt x="1448972" y="1237957"/>
                  </a:cubicBezTo>
                  <a:cubicBezTo>
                    <a:pt x="1437393" y="1247220"/>
                    <a:pt x="1420032" y="1245393"/>
                    <a:pt x="1406769" y="1252025"/>
                  </a:cubicBezTo>
                  <a:cubicBezTo>
                    <a:pt x="1297687" y="1306566"/>
                    <a:pt x="1428442" y="1258868"/>
                    <a:pt x="1322363" y="1294228"/>
                  </a:cubicBezTo>
                  <a:cubicBezTo>
                    <a:pt x="1214149" y="1287464"/>
                    <a:pt x="1116285" y="1289072"/>
                    <a:pt x="1012873" y="1266092"/>
                  </a:cubicBezTo>
                  <a:cubicBezTo>
                    <a:pt x="998398" y="1262875"/>
                    <a:pt x="984738" y="1256714"/>
                    <a:pt x="970670" y="1252025"/>
                  </a:cubicBezTo>
                  <a:cubicBezTo>
                    <a:pt x="961292" y="1242646"/>
                    <a:pt x="948466" y="1235752"/>
                    <a:pt x="942535" y="1223889"/>
                  </a:cubicBezTo>
                  <a:cubicBezTo>
                    <a:pt x="929272" y="1197363"/>
                    <a:pt x="923778" y="1167618"/>
                    <a:pt x="914400" y="1139483"/>
                  </a:cubicBezTo>
                  <a:lnTo>
                    <a:pt x="886264" y="1055077"/>
                  </a:lnTo>
                  <a:cubicBezTo>
                    <a:pt x="881575" y="1041009"/>
                    <a:pt x="875792" y="1027260"/>
                    <a:pt x="872196" y="1012874"/>
                  </a:cubicBezTo>
                  <a:lnTo>
                    <a:pt x="858129" y="956603"/>
                  </a:lnTo>
                  <a:cubicBezTo>
                    <a:pt x="862818" y="984738"/>
                    <a:pt x="866008" y="1013165"/>
                    <a:pt x="872196" y="1041009"/>
                  </a:cubicBezTo>
                  <a:cubicBezTo>
                    <a:pt x="875413" y="1055485"/>
                    <a:pt x="882667" y="1068826"/>
                    <a:pt x="886264" y="1083212"/>
                  </a:cubicBezTo>
                  <a:cubicBezTo>
                    <a:pt x="892063" y="1106409"/>
                    <a:pt x="891936" y="1131163"/>
                    <a:pt x="900332" y="1153551"/>
                  </a:cubicBezTo>
                  <a:cubicBezTo>
                    <a:pt x="910980" y="1181947"/>
                    <a:pt x="936001" y="1203287"/>
                    <a:pt x="956603" y="1223889"/>
                  </a:cubicBezTo>
                  <a:lnTo>
                    <a:pt x="984738" y="1308295"/>
                  </a:lnTo>
                  <a:lnTo>
                    <a:pt x="998806" y="1350499"/>
                  </a:lnTo>
                  <a:cubicBezTo>
                    <a:pt x="998105" y="1354003"/>
                    <a:pt x="982206" y="1448621"/>
                    <a:pt x="970670" y="1463040"/>
                  </a:cubicBezTo>
                  <a:cubicBezTo>
                    <a:pt x="960108" y="1476242"/>
                    <a:pt x="941304" y="1480172"/>
                    <a:pt x="928467" y="1491175"/>
                  </a:cubicBezTo>
                  <a:cubicBezTo>
                    <a:pt x="843504" y="1564001"/>
                    <a:pt x="907539" y="1535665"/>
                    <a:pt x="829993" y="1561514"/>
                  </a:cubicBezTo>
                  <a:cubicBezTo>
                    <a:pt x="773722" y="1556825"/>
                    <a:pt x="717151" y="1554909"/>
                    <a:pt x="661181" y="1547446"/>
                  </a:cubicBezTo>
                  <a:cubicBezTo>
                    <a:pt x="646483" y="1545486"/>
                    <a:pt x="631045" y="1541998"/>
                    <a:pt x="618978" y="1533379"/>
                  </a:cubicBezTo>
                  <a:cubicBezTo>
                    <a:pt x="597393" y="1517961"/>
                    <a:pt x="562707" y="1477108"/>
                    <a:pt x="562707" y="1477108"/>
                  </a:cubicBezTo>
                  <a:cubicBezTo>
                    <a:pt x="558018" y="1463040"/>
                    <a:pt x="555272" y="1448168"/>
                    <a:pt x="548640" y="1434905"/>
                  </a:cubicBezTo>
                  <a:cubicBezTo>
                    <a:pt x="494095" y="1325815"/>
                    <a:pt x="541798" y="1456584"/>
                    <a:pt x="506436" y="1350499"/>
                  </a:cubicBezTo>
                  <a:cubicBezTo>
                    <a:pt x="516687" y="1186492"/>
                    <a:pt x="503563" y="1177674"/>
                    <a:pt x="534572" y="1069145"/>
                  </a:cubicBezTo>
                  <a:cubicBezTo>
                    <a:pt x="538646" y="1054887"/>
                    <a:pt x="541011" y="1039658"/>
                    <a:pt x="548640" y="1026942"/>
                  </a:cubicBezTo>
                  <a:cubicBezTo>
                    <a:pt x="562005" y="1004667"/>
                    <a:pt x="599807" y="983451"/>
                    <a:pt x="618978" y="970671"/>
                  </a:cubicBezTo>
                  <a:cubicBezTo>
                    <a:pt x="623667" y="956603"/>
                    <a:pt x="622561" y="938953"/>
                    <a:pt x="633046" y="928468"/>
                  </a:cubicBezTo>
                  <a:cubicBezTo>
                    <a:pt x="654851" y="906663"/>
                    <a:pt x="717452" y="926825"/>
                    <a:pt x="717452" y="872197"/>
                  </a:cubicBezTo>
                  <a:cubicBezTo>
                    <a:pt x="717452" y="855290"/>
                    <a:pt x="688451" y="889770"/>
                    <a:pt x="675249" y="900332"/>
                  </a:cubicBezTo>
                  <a:cubicBezTo>
                    <a:pt x="664892" y="908618"/>
                    <a:pt x="656492" y="919089"/>
                    <a:pt x="647113" y="928468"/>
                  </a:cubicBezTo>
                  <a:cubicBezTo>
                    <a:pt x="642424" y="942536"/>
                    <a:pt x="640675" y="957956"/>
                    <a:pt x="633046" y="970671"/>
                  </a:cubicBezTo>
                  <a:cubicBezTo>
                    <a:pt x="626222" y="982044"/>
                    <a:pt x="610842" y="986943"/>
                    <a:pt x="604910" y="998806"/>
                  </a:cubicBezTo>
                  <a:cubicBezTo>
                    <a:pt x="540248" y="1128128"/>
                    <a:pt x="612205" y="1047781"/>
                    <a:pt x="548640" y="1111348"/>
                  </a:cubicBezTo>
                  <a:cubicBezTo>
                    <a:pt x="508786" y="1230908"/>
                    <a:pt x="564370" y="1085130"/>
                    <a:pt x="506436" y="1181686"/>
                  </a:cubicBezTo>
                  <a:cubicBezTo>
                    <a:pt x="498807" y="1194401"/>
                    <a:pt x="499998" y="1211174"/>
                    <a:pt x="492369" y="1223889"/>
                  </a:cubicBezTo>
                  <a:cubicBezTo>
                    <a:pt x="473058" y="1256074"/>
                    <a:pt x="455226" y="1255027"/>
                    <a:pt x="422030" y="1266092"/>
                  </a:cubicBezTo>
                  <a:cubicBezTo>
                    <a:pt x="412652" y="1275471"/>
                    <a:pt x="407077" y="1292763"/>
                    <a:pt x="393895" y="1294228"/>
                  </a:cubicBezTo>
                  <a:cubicBezTo>
                    <a:pt x="345400" y="1299616"/>
                    <a:pt x="297961" y="1281007"/>
                    <a:pt x="253218" y="1266092"/>
                  </a:cubicBezTo>
                  <a:cubicBezTo>
                    <a:pt x="243840" y="1252024"/>
                    <a:pt x="235645" y="1237091"/>
                    <a:pt x="225083" y="1223889"/>
                  </a:cubicBezTo>
                  <a:cubicBezTo>
                    <a:pt x="216797" y="1213532"/>
                    <a:pt x="204905" y="1206365"/>
                    <a:pt x="196947" y="1195754"/>
                  </a:cubicBezTo>
                  <a:cubicBezTo>
                    <a:pt x="176658" y="1168703"/>
                    <a:pt x="140676" y="1111348"/>
                    <a:pt x="140676" y="1111348"/>
                  </a:cubicBezTo>
                  <a:cubicBezTo>
                    <a:pt x="115010" y="1034346"/>
                    <a:pt x="119736" y="1068176"/>
                    <a:pt x="140676" y="942535"/>
                  </a:cubicBezTo>
                  <a:cubicBezTo>
                    <a:pt x="143114" y="927908"/>
                    <a:pt x="147115" y="913047"/>
                    <a:pt x="154744" y="900332"/>
                  </a:cubicBezTo>
                  <a:cubicBezTo>
                    <a:pt x="161568" y="888959"/>
                    <a:pt x="174594" y="882554"/>
                    <a:pt x="182880" y="872197"/>
                  </a:cubicBezTo>
                  <a:cubicBezTo>
                    <a:pt x="193442" y="858995"/>
                    <a:pt x="199060" y="841949"/>
                    <a:pt x="211015" y="829994"/>
                  </a:cubicBezTo>
                  <a:cubicBezTo>
                    <a:pt x="222970" y="818039"/>
                    <a:pt x="240016" y="812421"/>
                    <a:pt x="253218" y="801859"/>
                  </a:cubicBezTo>
                  <a:cubicBezTo>
                    <a:pt x="308392" y="757719"/>
                    <a:pt x="250263" y="784087"/>
                    <a:pt x="323556" y="759655"/>
                  </a:cubicBezTo>
                  <a:cubicBezTo>
                    <a:pt x="332935" y="750277"/>
                    <a:pt x="338495" y="732840"/>
                    <a:pt x="351692" y="731520"/>
                  </a:cubicBezTo>
                  <a:cubicBezTo>
                    <a:pt x="372557" y="729434"/>
                    <a:pt x="500149" y="750267"/>
                    <a:pt x="534572" y="759655"/>
                  </a:cubicBezTo>
                  <a:cubicBezTo>
                    <a:pt x="563184" y="767458"/>
                    <a:pt x="590843" y="778412"/>
                    <a:pt x="618978" y="787791"/>
                  </a:cubicBezTo>
                  <a:cubicBezTo>
                    <a:pt x="633046" y="792480"/>
                    <a:pt x="675722" y="804767"/>
                    <a:pt x="661181" y="801859"/>
                  </a:cubicBezTo>
                  <a:cubicBezTo>
                    <a:pt x="637735" y="797170"/>
                    <a:pt x="614722" y="789016"/>
                    <a:pt x="590843" y="787791"/>
                  </a:cubicBezTo>
                  <a:cubicBezTo>
                    <a:pt x="431549" y="779622"/>
                    <a:pt x="271975" y="778412"/>
                    <a:pt x="112541" y="773723"/>
                  </a:cubicBezTo>
                  <a:cubicBezTo>
                    <a:pt x="98473" y="764345"/>
                    <a:pt x="80900" y="758790"/>
                    <a:pt x="70338" y="745588"/>
                  </a:cubicBezTo>
                  <a:cubicBezTo>
                    <a:pt x="61075" y="734009"/>
                    <a:pt x="63899" y="716101"/>
                    <a:pt x="56270" y="703385"/>
                  </a:cubicBezTo>
                  <a:cubicBezTo>
                    <a:pt x="49446" y="692012"/>
                    <a:pt x="37513" y="684628"/>
                    <a:pt x="28135" y="675249"/>
                  </a:cubicBezTo>
                  <a:cubicBezTo>
                    <a:pt x="21500" y="655344"/>
                    <a:pt x="0" y="594443"/>
                    <a:pt x="0" y="576775"/>
                  </a:cubicBezTo>
                  <a:cubicBezTo>
                    <a:pt x="0" y="506281"/>
                    <a:pt x="6282" y="435823"/>
                    <a:pt x="14067" y="365760"/>
                  </a:cubicBezTo>
                  <a:cubicBezTo>
                    <a:pt x="15705" y="351022"/>
                    <a:pt x="21503" y="336820"/>
                    <a:pt x="28135" y="323557"/>
                  </a:cubicBezTo>
                  <a:cubicBezTo>
                    <a:pt x="34763" y="310302"/>
                    <a:pt x="66958" y="261943"/>
                    <a:pt x="84406" y="253219"/>
                  </a:cubicBezTo>
                  <a:cubicBezTo>
                    <a:pt x="110932" y="239956"/>
                    <a:pt x="168812" y="225083"/>
                    <a:pt x="168812" y="225083"/>
                  </a:cubicBezTo>
                  <a:cubicBezTo>
                    <a:pt x="234461" y="229772"/>
                    <a:pt x="300945" y="227713"/>
                    <a:pt x="365760" y="239151"/>
                  </a:cubicBezTo>
                  <a:cubicBezTo>
                    <a:pt x="422167" y="249105"/>
                    <a:pt x="400980" y="274406"/>
                    <a:pt x="422030" y="309489"/>
                  </a:cubicBezTo>
                  <a:cubicBezTo>
                    <a:pt x="500544" y="440347"/>
                    <a:pt x="393830" y="210887"/>
                    <a:pt x="478301" y="379828"/>
                  </a:cubicBezTo>
                  <a:cubicBezTo>
                    <a:pt x="484933" y="393091"/>
                    <a:pt x="485737" y="408768"/>
                    <a:pt x="492369" y="422031"/>
                  </a:cubicBezTo>
                  <a:cubicBezTo>
                    <a:pt x="510116" y="457526"/>
                    <a:pt x="522469" y="466199"/>
                    <a:pt x="548640" y="492369"/>
                  </a:cubicBezTo>
                  <a:lnTo>
                    <a:pt x="576775" y="576775"/>
                  </a:lnTo>
                  <a:cubicBezTo>
                    <a:pt x="586809" y="606878"/>
                    <a:pt x="593312" y="638725"/>
                    <a:pt x="618978" y="661182"/>
                  </a:cubicBezTo>
                  <a:cubicBezTo>
                    <a:pt x="644426" y="683449"/>
                    <a:pt x="671305" y="706759"/>
                    <a:pt x="703384" y="717452"/>
                  </a:cubicBezTo>
                  <a:lnTo>
                    <a:pt x="745587" y="731520"/>
                  </a:lnTo>
                  <a:cubicBezTo>
                    <a:pt x="750276" y="745588"/>
                    <a:pt x="749170" y="763238"/>
                    <a:pt x="759655" y="773723"/>
                  </a:cubicBezTo>
                  <a:cubicBezTo>
                    <a:pt x="810755" y="824823"/>
                    <a:pt x="801858" y="751417"/>
                    <a:pt x="801858" y="815926"/>
                  </a:cubicBezTo>
                  <a:lnTo>
                    <a:pt x="801858" y="815926"/>
                  </a:lnTo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00400" y="4770435"/>
              <a:ext cx="2542654" cy="411166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6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orange</a:t>
              </a:r>
              <a:r>
                <a:rPr lang="bn-BD" sz="6600" dirty="0">
                  <a:solidFill>
                    <a:srgbClr val="0070C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endParaRPr lang="en-US" sz="6600" dirty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815631" y="3516424"/>
              <a:ext cx="1491175" cy="1150438"/>
            </a:xfrm>
            <a:custGeom>
              <a:avLst/>
              <a:gdLst>
                <a:gd name="connsiteX0" fmla="*/ 773723 w 1491175"/>
                <a:gd name="connsiteY0" fmla="*/ 984739 h 1564001"/>
                <a:gd name="connsiteX1" fmla="*/ 745587 w 1491175"/>
                <a:gd name="connsiteY1" fmla="*/ 844062 h 1564001"/>
                <a:gd name="connsiteX2" fmla="*/ 717452 w 1491175"/>
                <a:gd name="connsiteY2" fmla="*/ 815926 h 1564001"/>
                <a:gd name="connsiteX3" fmla="*/ 675249 w 1491175"/>
                <a:gd name="connsiteY3" fmla="*/ 731520 h 1564001"/>
                <a:gd name="connsiteX4" fmla="*/ 633046 w 1491175"/>
                <a:gd name="connsiteY4" fmla="*/ 717452 h 1564001"/>
                <a:gd name="connsiteX5" fmla="*/ 576775 w 1491175"/>
                <a:gd name="connsiteY5" fmla="*/ 647114 h 1564001"/>
                <a:gd name="connsiteX6" fmla="*/ 562707 w 1491175"/>
                <a:gd name="connsiteY6" fmla="*/ 604911 h 1564001"/>
                <a:gd name="connsiteX7" fmla="*/ 534572 w 1491175"/>
                <a:gd name="connsiteY7" fmla="*/ 576775 h 1564001"/>
                <a:gd name="connsiteX8" fmla="*/ 492369 w 1491175"/>
                <a:gd name="connsiteY8" fmla="*/ 450166 h 1564001"/>
                <a:gd name="connsiteX9" fmla="*/ 478301 w 1491175"/>
                <a:gd name="connsiteY9" fmla="*/ 407963 h 1564001"/>
                <a:gd name="connsiteX10" fmla="*/ 464233 w 1491175"/>
                <a:gd name="connsiteY10" fmla="*/ 365760 h 1564001"/>
                <a:gd name="connsiteX11" fmla="*/ 464233 w 1491175"/>
                <a:gd name="connsiteY11" fmla="*/ 126609 h 1564001"/>
                <a:gd name="connsiteX12" fmla="*/ 492369 w 1491175"/>
                <a:gd name="connsiteY12" fmla="*/ 98474 h 1564001"/>
                <a:gd name="connsiteX13" fmla="*/ 576775 w 1491175"/>
                <a:gd name="connsiteY13" fmla="*/ 56271 h 1564001"/>
                <a:gd name="connsiteX14" fmla="*/ 618978 w 1491175"/>
                <a:gd name="connsiteY14" fmla="*/ 28135 h 1564001"/>
                <a:gd name="connsiteX15" fmla="*/ 703384 w 1491175"/>
                <a:gd name="connsiteY15" fmla="*/ 0 h 1564001"/>
                <a:gd name="connsiteX16" fmla="*/ 815926 w 1491175"/>
                <a:gd name="connsiteY16" fmla="*/ 28135 h 1564001"/>
                <a:gd name="connsiteX17" fmla="*/ 844061 w 1491175"/>
                <a:gd name="connsiteY17" fmla="*/ 56271 h 1564001"/>
                <a:gd name="connsiteX18" fmla="*/ 886264 w 1491175"/>
                <a:gd name="connsiteY18" fmla="*/ 84406 h 1564001"/>
                <a:gd name="connsiteX19" fmla="*/ 928467 w 1491175"/>
                <a:gd name="connsiteY19" fmla="*/ 168812 h 1564001"/>
                <a:gd name="connsiteX20" fmla="*/ 970670 w 1491175"/>
                <a:gd name="connsiteY20" fmla="*/ 323557 h 1564001"/>
                <a:gd name="connsiteX21" fmla="*/ 928467 w 1491175"/>
                <a:gd name="connsiteY21" fmla="*/ 661182 h 1564001"/>
                <a:gd name="connsiteX22" fmla="*/ 886264 w 1491175"/>
                <a:gd name="connsiteY22" fmla="*/ 731520 h 1564001"/>
                <a:gd name="connsiteX23" fmla="*/ 844061 w 1491175"/>
                <a:gd name="connsiteY23" fmla="*/ 815926 h 1564001"/>
                <a:gd name="connsiteX24" fmla="*/ 787790 w 1491175"/>
                <a:gd name="connsiteY24" fmla="*/ 872197 h 1564001"/>
                <a:gd name="connsiteX25" fmla="*/ 773723 w 1491175"/>
                <a:gd name="connsiteY25" fmla="*/ 829994 h 1564001"/>
                <a:gd name="connsiteX26" fmla="*/ 787790 w 1491175"/>
                <a:gd name="connsiteY26" fmla="*/ 787791 h 1564001"/>
                <a:gd name="connsiteX27" fmla="*/ 900332 w 1491175"/>
                <a:gd name="connsiteY27" fmla="*/ 689317 h 1564001"/>
                <a:gd name="connsiteX28" fmla="*/ 914400 w 1491175"/>
                <a:gd name="connsiteY28" fmla="*/ 647114 h 1564001"/>
                <a:gd name="connsiteX29" fmla="*/ 956603 w 1491175"/>
                <a:gd name="connsiteY29" fmla="*/ 562708 h 1564001"/>
                <a:gd name="connsiteX30" fmla="*/ 970670 w 1491175"/>
                <a:gd name="connsiteY30" fmla="*/ 379828 h 1564001"/>
                <a:gd name="connsiteX31" fmla="*/ 1012873 w 1491175"/>
                <a:gd name="connsiteY31" fmla="*/ 351692 h 1564001"/>
                <a:gd name="connsiteX32" fmla="*/ 1083212 w 1491175"/>
                <a:gd name="connsiteY32" fmla="*/ 309489 h 1564001"/>
                <a:gd name="connsiteX33" fmla="*/ 1266092 w 1491175"/>
                <a:gd name="connsiteY33" fmla="*/ 323557 h 1564001"/>
                <a:gd name="connsiteX34" fmla="*/ 1308295 w 1491175"/>
                <a:gd name="connsiteY34" fmla="*/ 337625 h 1564001"/>
                <a:gd name="connsiteX35" fmla="*/ 1448972 w 1491175"/>
                <a:gd name="connsiteY35" fmla="*/ 464234 h 1564001"/>
                <a:gd name="connsiteX36" fmla="*/ 1463040 w 1491175"/>
                <a:gd name="connsiteY36" fmla="*/ 506437 h 1564001"/>
                <a:gd name="connsiteX37" fmla="*/ 1434904 w 1491175"/>
                <a:gd name="connsiteY37" fmla="*/ 661182 h 1564001"/>
                <a:gd name="connsiteX38" fmla="*/ 1406769 w 1491175"/>
                <a:gd name="connsiteY38" fmla="*/ 703385 h 1564001"/>
                <a:gd name="connsiteX39" fmla="*/ 1336430 w 1491175"/>
                <a:gd name="connsiteY39" fmla="*/ 773723 h 1564001"/>
                <a:gd name="connsiteX40" fmla="*/ 1308295 w 1491175"/>
                <a:gd name="connsiteY40" fmla="*/ 801859 h 1564001"/>
                <a:gd name="connsiteX41" fmla="*/ 942535 w 1491175"/>
                <a:gd name="connsiteY41" fmla="*/ 844062 h 1564001"/>
                <a:gd name="connsiteX42" fmla="*/ 1434904 w 1491175"/>
                <a:gd name="connsiteY42" fmla="*/ 872197 h 1564001"/>
                <a:gd name="connsiteX43" fmla="*/ 1463040 w 1491175"/>
                <a:gd name="connsiteY43" fmla="*/ 900332 h 1564001"/>
                <a:gd name="connsiteX44" fmla="*/ 1491175 w 1491175"/>
                <a:gd name="connsiteY44" fmla="*/ 1083212 h 1564001"/>
                <a:gd name="connsiteX45" fmla="*/ 1448972 w 1491175"/>
                <a:gd name="connsiteY45" fmla="*/ 1237957 h 1564001"/>
                <a:gd name="connsiteX46" fmla="*/ 1406769 w 1491175"/>
                <a:gd name="connsiteY46" fmla="*/ 1252025 h 1564001"/>
                <a:gd name="connsiteX47" fmla="*/ 1322363 w 1491175"/>
                <a:gd name="connsiteY47" fmla="*/ 1294228 h 1564001"/>
                <a:gd name="connsiteX48" fmla="*/ 1012873 w 1491175"/>
                <a:gd name="connsiteY48" fmla="*/ 1266092 h 1564001"/>
                <a:gd name="connsiteX49" fmla="*/ 970670 w 1491175"/>
                <a:gd name="connsiteY49" fmla="*/ 1252025 h 1564001"/>
                <a:gd name="connsiteX50" fmla="*/ 942535 w 1491175"/>
                <a:gd name="connsiteY50" fmla="*/ 1223889 h 1564001"/>
                <a:gd name="connsiteX51" fmla="*/ 914400 w 1491175"/>
                <a:gd name="connsiteY51" fmla="*/ 1139483 h 1564001"/>
                <a:gd name="connsiteX52" fmla="*/ 886264 w 1491175"/>
                <a:gd name="connsiteY52" fmla="*/ 1055077 h 1564001"/>
                <a:gd name="connsiteX53" fmla="*/ 872196 w 1491175"/>
                <a:gd name="connsiteY53" fmla="*/ 1012874 h 1564001"/>
                <a:gd name="connsiteX54" fmla="*/ 858129 w 1491175"/>
                <a:gd name="connsiteY54" fmla="*/ 956603 h 1564001"/>
                <a:gd name="connsiteX55" fmla="*/ 872196 w 1491175"/>
                <a:gd name="connsiteY55" fmla="*/ 1041009 h 1564001"/>
                <a:gd name="connsiteX56" fmla="*/ 886264 w 1491175"/>
                <a:gd name="connsiteY56" fmla="*/ 1083212 h 1564001"/>
                <a:gd name="connsiteX57" fmla="*/ 900332 w 1491175"/>
                <a:gd name="connsiteY57" fmla="*/ 1153551 h 1564001"/>
                <a:gd name="connsiteX58" fmla="*/ 956603 w 1491175"/>
                <a:gd name="connsiteY58" fmla="*/ 1223889 h 1564001"/>
                <a:gd name="connsiteX59" fmla="*/ 984738 w 1491175"/>
                <a:gd name="connsiteY59" fmla="*/ 1308295 h 1564001"/>
                <a:gd name="connsiteX60" fmla="*/ 998806 w 1491175"/>
                <a:gd name="connsiteY60" fmla="*/ 1350499 h 1564001"/>
                <a:gd name="connsiteX61" fmla="*/ 970670 w 1491175"/>
                <a:gd name="connsiteY61" fmla="*/ 1463040 h 1564001"/>
                <a:gd name="connsiteX62" fmla="*/ 928467 w 1491175"/>
                <a:gd name="connsiteY62" fmla="*/ 1491175 h 1564001"/>
                <a:gd name="connsiteX63" fmla="*/ 829993 w 1491175"/>
                <a:gd name="connsiteY63" fmla="*/ 1561514 h 1564001"/>
                <a:gd name="connsiteX64" fmla="*/ 661181 w 1491175"/>
                <a:gd name="connsiteY64" fmla="*/ 1547446 h 1564001"/>
                <a:gd name="connsiteX65" fmla="*/ 618978 w 1491175"/>
                <a:gd name="connsiteY65" fmla="*/ 1533379 h 1564001"/>
                <a:gd name="connsiteX66" fmla="*/ 562707 w 1491175"/>
                <a:gd name="connsiteY66" fmla="*/ 1477108 h 1564001"/>
                <a:gd name="connsiteX67" fmla="*/ 548640 w 1491175"/>
                <a:gd name="connsiteY67" fmla="*/ 1434905 h 1564001"/>
                <a:gd name="connsiteX68" fmla="*/ 506436 w 1491175"/>
                <a:gd name="connsiteY68" fmla="*/ 1350499 h 1564001"/>
                <a:gd name="connsiteX69" fmla="*/ 534572 w 1491175"/>
                <a:gd name="connsiteY69" fmla="*/ 1069145 h 1564001"/>
                <a:gd name="connsiteX70" fmla="*/ 548640 w 1491175"/>
                <a:gd name="connsiteY70" fmla="*/ 1026942 h 1564001"/>
                <a:gd name="connsiteX71" fmla="*/ 618978 w 1491175"/>
                <a:gd name="connsiteY71" fmla="*/ 970671 h 1564001"/>
                <a:gd name="connsiteX72" fmla="*/ 633046 w 1491175"/>
                <a:gd name="connsiteY72" fmla="*/ 928468 h 1564001"/>
                <a:gd name="connsiteX73" fmla="*/ 717452 w 1491175"/>
                <a:gd name="connsiteY73" fmla="*/ 872197 h 1564001"/>
                <a:gd name="connsiteX74" fmla="*/ 675249 w 1491175"/>
                <a:gd name="connsiteY74" fmla="*/ 900332 h 1564001"/>
                <a:gd name="connsiteX75" fmla="*/ 647113 w 1491175"/>
                <a:gd name="connsiteY75" fmla="*/ 928468 h 1564001"/>
                <a:gd name="connsiteX76" fmla="*/ 633046 w 1491175"/>
                <a:gd name="connsiteY76" fmla="*/ 970671 h 1564001"/>
                <a:gd name="connsiteX77" fmla="*/ 604910 w 1491175"/>
                <a:gd name="connsiteY77" fmla="*/ 998806 h 1564001"/>
                <a:gd name="connsiteX78" fmla="*/ 548640 w 1491175"/>
                <a:gd name="connsiteY78" fmla="*/ 1111348 h 1564001"/>
                <a:gd name="connsiteX79" fmla="*/ 506436 w 1491175"/>
                <a:gd name="connsiteY79" fmla="*/ 1181686 h 1564001"/>
                <a:gd name="connsiteX80" fmla="*/ 492369 w 1491175"/>
                <a:gd name="connsiteY80" fmla="*/ 1223889 h 1564001"/>
                <a:gd name="connsiteX81" fmla="*/ 422030 w 1491175"/>
                <a:gd name="connsiteY81" fmla="*/ 1266092 h 1564001"/>
                <a:gd name="connsiteX82" fmla="*/ 393895 w 1491175"/>
                <a:gd name="connsiteY82" fmla="*/ 1294228 h 1564001"/>
                <a:gd name="connsiteX83" fmla="*/ 253218 w 1491175"/>
                <a:gd name="connsiteY83" fmla="*/ 1266092 h 1564001"/>
                <a:gd name="connsiteX84" fmla="*/ 225083 w 1491175"/>
                <a:gd name="connsiteY84" fmla="*/ 1223889 h 1564001"/>
                <a:gd name="connsiteX85" fmla="*/ 196947 w 1491175"/>
                <a:gd name="connsiteY85" fmla="*/ 1195754 h 1564001"/>
                <a:gd name="connsiteX86" fmla="*/ 140676 w 1491175"/>
                <a:gd name="connsiteY86" fmla="*/ 1111348 h 1564001"/>
                <a:gd name="connsiteX87" fmla="*/ 140676 w 1491175"/>
                <a:gd name="connsiteY87" fmla="*/ 942535 h 1564001"/>
                <a:gd name="connsiteX88" fmla="*/ 154744 w 1491175"/>
                <a:gd name="connsiteY88" fmla="*/ 900332 h 1564001"/>
                <a:gd name="connsiteX89" fmla="*/ 182880 w 1491175"/>
                <a:gd name="connsiteY89" fmla="*/ 872197 h 1564001"/>
                <a:gd name="connsiteX90" fmla="*/ 211015 w 1491175"/>
                <a:gd name="connsiteY90" fmla="*/ 829994 h 1564001"/>
                <a:gd name="connsiteX91" fmla="*/ 253218 w 1491175"/>
                <a:gd name="connsiteY91" fmla="*/ 801859 h 1564001"/>
                <a:gd name="connsiteX92" fmla="*/ 323556 w 1491175"/>
                <a:gd name="connsiteY92" fmla="*/ 759655 h 1564001"/>
                <a:gd name="connsiteX93" fmla="*/ 351692 w 1491175"/>
                <a:gd name="connsiteY93" fmla="*/ 731520 h 1564001"/>
                <a:gd name="connsiteX94" fmla="*/ 534572 w 1491175"/>
                <a:gd name="connsiteY94" fmla="*/ 759655 h 1564001"/>
                <a:gd name="connsiteX95" fmla="*/ 618978 w 1491175"/>
                <a:gd name="connsiteY95" fmla="*/ 787791 h 1564001"/>
                <a:gd name="connsiteX96" fmla="*/ 661181 w 1491175"/>
                <a:gd name="connsiteY96" fmla="*/ 801859 h 1564001"/>
                <a:gd name="connsiteX97" fmla="*/ 590843 w 1491175"/>
                <a:gd name="connsiteY97" fmla="*/ 787791 h 1564001"/>
                <a:gd name="connsiteX98" fmla="*/ 112541 w 1491175"/>
                <a:gd name="connsiteY98" fmla="*/ 773723 h 1564001"/>
                <a:gd name="connsiteX99" fmla="*/ 70338 w 1491175"/>
                <a:gd name="connsiteY99" fmla="*/ 745588 h 1564001"/>
                <a:gd name="connsiteX100" fmla="*/ 56270 w 1491175"/>
                <a:gd name="connsiteY100" fmla="*/ 703385 h 1564001"/>
                <a:gd name="connsiteX101" fmla="*/ 28135 w 1491175"/>
                <a:gd name="connsiteY101" fmla="*/ 675249 h 1564001"/>
                <a:gd name="connsiteX102" fmla="*/ 0 w 1491175"/>
                <a:gd name="connsiteY102" fmla="*/ 576775 h 1564001"/>
                <a:gd name="connsiteX103" fmla="*/ 14067 w 1491175"/>
                <a:gd name="connsiteY103" fmla="*/ 365760 h 1564001"/>
                <a:gd name="connsiteX104" fmla="*/ 28135 w 1491175"/>
                <a:gd name="connsiteY104" fmla="*/ 323557 h 1564001"/>
                <a:gd name="connsiteX105" fmla="*/ 84406 w 1491175"/>
                <a:gd name="connsiteY105" fmla="*/ 253219 h 1564001"/>
                <a:gd name="connsiteX106" fmla="*/ 168812 w 1491175"/>
                <a:gd name="connsiteY106" fmla="*/ 225083 h 1564001"/>
                <a:gd name="connsiteX107" fmla="*/ 365760 w 1491175"/>
                <a:gd name="connsiteY107" fmla="*/ 239151 h 1564001"/>
                <a:gd name="connsiteX108" fmla="*/ 422030 w 1491175"/>
                <a:gd name="connsiteY108" fmla="*/ 309489 h 1564001"/>
                <a:gd name="connsiteX109" fmla="*/ 478301 w 1491175"/>
                <a:gd name="connsiteY109" fmla="*/ 379828 h 1564001"/>
                <a:gd name="connsiteX110" fmla="*/ 492369 w 1491175"/>
                <a:gd name="connsiteY110" fmla="*/ 422031 h 1564001"/>
                <a:gd name="connsiteX111" fmla="*/ 548640 w 1491175"/>
                <a:gd name="connsiteY111" fmla="*/ 492369 h 1564001"/>
                <a:gd name="connsiteX112" fmla="*/ 576775 w 1491175"/>
                <a:gd name="connsiteY112" fmla="*/ 576775 h 1564001"/>
                <a:gd name="connsiteX113" fmla="*/ 618978 w 1491175"/>
                <a:gd name="connsiteY113" fmla="*/ 661182 h 1564001"/>
                <a:gd name="connsiteX114" fmla="*/ 703384 w 1491175"/>
                <a:gd name="connsiteY114" fmla="*/ 717452 h 1564001"/>
                <a:gd name="connsiteX115" fmla="*/ 745587 w 1491175"/>
                <a:gd name="connsiteY115" fmla="*/ 731520 h 1564001"/>
                <a:gd name="connsiteX116" fmla="*/ 759655 w 1491175"/>
                <a:gd name="connsiteY116" fmla="*/ 773723 h 1564001"/>
                <a:gd name="connsiteX117" fmla="*/ 801858 w 1491175"/>
                <a:gd name="connsiteY117" fmla="*/ 815926 h 1564001"/>
                <a:gd name="connsiteX118" fmla="*/ 801858 w 1491175"/>
                <a:gd name="connsiteY118" fmla="*/ 815926 h 156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1491175" h="1564001">
                  <a:moveTo>
                    <a:pt x="773723" y="984739"/>
                  </a:moveTo>
                  <a:cubicBezTo>
                    <a:pt x="771283" y="967662"/>
                    <a:pt x="764002" y="874755"/>
                    <a:pt x="745587" y="844062"/>
                  </a:cubicBezTo>
                  <a:cubicBezTo>
                    <a:pt x="738763" y="832689"/>
                    <a:pt x="726830" y="825305"/>
                    <a:pt x="717452" y="815926"/>
                  </a:cubicBezTo>
                  <a:cubicBezTo>
                    <a:pt x="708185" y="788125"/>
                    <a:pt x="700040" y="751353"/>
                    <a:pt x="675249" y="731520"/>
                  </a:cubicBezTo>
                  <a:cubicBezTo>
                    <a:pt x="663670" y="722257"/>
                    <a:pt x="647114" y="722141"/>
                    <a:pt x="633046" y="717452"/>
                  </a:cubicBezTo>
                  <a:cubicBezTo>
                    <a:pt x="597686" y="611373"/>
                    <a:pt x="649497" y="738016"/>
                    <a:pt x="576775" y="647114"/>
                  </a:cubicBezTo>
                  <a:cubicBezTo>
                    <a:pt x="567512" y="635535"/>
                    <a:pt x="570336" y="617627"/>
                    <a:pt x="562707" y="604911"/>
                  </a:cubicBezTo>
                  <a:cubicBezTo>
                    <a:pt x="555883" y="593538"/>
                    <a:pt x="543950" y="586154"/>
                    <a:pt x="534572" y="576775"/>
                  </a:cubicBezTo>
                  <a:lnTo>
                    <a:pt x="492369" y="450166"/>
                  </a:lnTo>
                  <a:lnTo>
                    <a:pt x="478301" y="407963"/>
                  </a:lnTo>
                  <a:lnTo>
                    <a:pt x="464233" y="365760"/>
                  </a:lnTo>
                  <a:cubicBezTo>
                    <a:pt x="447567" y="265760"/>
                    <a:pt x="436842" y="245305"/>
                    <a:pt x="464233" y="126609"/>
                  </a:cubicBezTo>
                  <a:cubicBezTo>
                    <a:pt x="467215" y="113685"/>
                    <a:pt x="482012" y="106759"/>
                    <a:pt x="492369" y="98474"/>
                  </a:cubicBezTo>
                  <a:cubicBezTo>
                    <a:pt x="559566" y="44718"/>
                    <a:pt x="507433" y="90943"/>
                    <a:pt x="576775" y="56271"/>
                  </a:cubicBezTo>
                  <a:cubicBezTo>
                    <a:pt x="591897" y="48710"/>
                    <a:pt x="603528" y="35002"/>
                    <a:pt x="618978" y="28135"/>
                  </a:cubicBezTo>
                  <a:cubicBezTo>
                    <a:pt x="646079" y="16090"/>
                    <a:pt x="703384" y="0"/>
                    <a:pt x="703384" y="0"/>
                  </a:cubicBezTo>
                  <a:cubicBezTo>
                    <a:pt x="718507" y="3025"/>
                    <a:pt x="794300" y="15159"/>
                    <a:pt x="815926" y="28135"/>
                  </a:cubicBezTo>
                  <a:cubicBezTo>
                    <a:pt x="827299" y="34959"/>
                    <a:pt x="833704" y="47985"/>
                    <a:pt x="844061" y="56271"/>
                  </a:cubicBezTo>
                  <a:cubicBezTo>
                    <a:pt x="857263" y="66833"/>
                    <a:pt x="872196" y="75028"/>
                    <a:pt x="886264" y="84406"/>
                  </a:cubicBezTo>
                  <a:cubicBezTo>
                    <a:pt x="937572" y="238325"/>
                    <a:pt x="855743" y="5183"/>
                    <a:pt x="928467" y="168812"/>
                  </a:cubicBezTo>
                  <a:cubicBezTo>
                    <a:pt x="954430" y="227229"/>
                    <a:pt x="958635" y="263379"/>
                    <a:pt x="970670" y="323557"/>
                  </a:cubicBezTo>
                  <a:cubicBezTo>
                    <a:pt x="954957" y="606398"/>
                    <a:pt x="983336" y="496573"/>
                    <a:pt x="928467" y="661182"/>
                  </a:cubicBezTo>
                  <a:cubicBezTo>
                    <a:pt x="910205" y="715969"/>
                    <a:pt x="924887" y="692899"/>
                    <a:pt x="886264" y="731520"/>
                  </a:cubicBezTo>
                  <a:cubicBezTo>
                    <a:pt x="872648" y="772367"/>
                    <a:pt x="873810" y="781219"/>
                    <a:pt x="844061" y="815926"/>
                  </a:cubicBezTo>
                  <a:cubicBezTo>
                    <a:pt x="826798" y="836066"/>
                    <a:pt x="787790" y="872197"/>
                    <a:pt x="787790" y="872197"/>
                  </a:cubicBezTo>
                  <a:cubicBezTo>
                    <a:pt x="783101" y="858129"/>
                    <a:pt x="773723" y="844823"/>
                    <a:pt x="773723" y="829994"/>
                  </a:cubicBezTo>
                  <a:cubicBezTo>
                    <a:pt x="773723" y="815165"/>
                    <a:pt x="778893" y="799654"/>
                    <a:pt x="787790" y="787791"/>
                  </a:cubicBezTo>
                  <a:cubicBezTo>
                    <a:pt x="828937" y="732928"/>
                    <a:pt x="851520" y="721858"/>
                    <a:pt x="900332" y="689317"/>
                  </a:cubicBezTo>
                  <a:cubicBezTo>
                    <a:pt x="905021" y="675249"/>
                    <a:pt x="907768" y="660377"/>
                    <a:pt x="914400" y="647114"/>
                  </a:cubicBezTo>
                  <a:cubicBezTo>
                    <a:pt x="968941" y="538032"/>
                    <a:pt x="921243" y="668787"/>
                    <a:pt x="956603" y="562708"/>
                  </a:cubicBezTo>
                  <a:cubicBezTo>
                    <a:pt x="961292" y="501748"/>
                    <a:pt x="954917" y="438904"/>
                    <a:pt x="970670" y="379828"/>
                  </a:cubicBezTo>
                  <a:cubicBezTo>
                    <a:pt x="975026" y="363492"/>
                    <a:pt x="999671" y="362254"/>
                    <a:pt x="1012873" y="351692"/>
                  </a:cubicBezTo>
                  <a:cubicBezTo>
                    <a:pt x="1068044" y="307555"/>
                    <a:pt x="1009923" y="333919"/>
                    <a:pt x="1083212" y="309489"/>
                  </a:cubicBezTo>
                  <a:cubicBezTo>
                    <a:pt x="1144172" y="314178"/>
                    <a:pt x="1205424" y="315973"/>
                    <a:pt x="1266092" y="323557"/>
                  </a:cubicBezTo>
                  <a:cubicBezTo>
                    <a:pt x="1280806" y="325396"/>
                    <a:pt x="1295332" y="330424"/>
                    <a:pt x="1308295" y="337625"/>
                  </a:cubicBezTo>
                  <a:cubicBezTo>
                    <a:pt x="1364114" y="368635"/>
                    <a:pt x="1419547" y="405385"/>
                    <a:pt x="1448972" y="464234"/>
                  </a:cubicBezTo>
                  <a:cubicBezTo>
                    <a:pt x="1455604" y="477497"/>
                    <a:pt x="1458351" y="492369"/>
                    <a:pt x="1463040" y="506437"/>
                  </a:cubicBezTo>
                  <a:cubicBezTo>
                    <a:pt x="1458190" y="545236"/>
                    <a:pt x="1456590" y="617809"/>
                    <a:pt x="1434904" y="661182"/>
                  </a:cubicBezTo>
                  <a:cubicBezTo>
                    <a:pt x="1427343" y="676304"/>
                    <a:pt x="1417902" y="690661"/>
                    <a:pt x="1406769" y="703385"/>
                  </a:cubicBezTo>
                  <a:cubicBezTo>
                    <a:pt x="1384934" y="728339"/>
                    <a:pt x="1359876" y="750277"/>
                    <a:pt x="1336430" y="773723"/>
                  </a:cubicBezTo>
                  <a:cubicBezTo>
                    <a:pt x="1327051" y="783102"/>
                    <a:pt x="1320878" y="797665"/>
                    <a:pt x="1308295" y="801859"/>
                  </a:cubicBezTo>
                  <a:cubicBezTo>
                    <a:pt x="1134806" y="859688"/>
                    <a:pt x="1253509" y="828513"/>
                    <a:pt x="942535" y="844062"/>
                  </a:cubicBezTo>
                  <a:cubicBezTo>
                    <a:pt x="1137842" y="909161"/>
                    <a:pt x="861802" y="821629"/>
                    <a:pt x="1434904" y="872197"/>
                  </a:cubicBezTo>
                  <a:cubicBezTo>
                    <a:pt x="1448116" y="873363"/>
                    <a:pt x="1453661" y="890954"/>
                    <a:pt x="1463040" y="900332"/>
                  </a:cubicBezTo>
                  <a:cubicBezTo>
                    <a:pt x="1466986" y="924007"/>
                    <a:pt x="1491175" y="1065120"/>
                    <a:pt x="1491175" y="1083212"/>
                  </a:cubicBezTo>
                  <a:cubicBezTo>
                    <a:pt x="1491175" y="1122734"/>
                    <a:pt x="1490849" y="1204455"/>
                    <a:pt x="1448972" y="1237957"/>
                  </a:cubicBezTo>
                  <a:cubicBezTo>
                    <a:pt x="1437393" y="1247220"/>
                    <a:pt x="1420032" y="1245393"/>
                    <a:pt x="1406769" y="1252025"/>
                  </a:cubicBezTo>
                  <a:cubicBezTo>
                    <a:pt x="1297687" y="1306566"/>
                    <a:pt x="1428442" y="1258868"/>
                    <a:pt x="1322363" y="1294228"/>
                  </a:cubicBezTo>
                  <a:cubicBezTo>
                    <a:pt x="1214149" y="1287464"/>
                    <a:pt x="1116285" y="1289072"/>
                    <a:pt x="1012873" y="1266092"/>
                  </a:cubicBezTo>
                  <a:cubicBezTo>
                    <a:pt x="998398" y="1262875"/>
                    <a:pt x="984738" y="1256714"/>
                    <a:pt x="970670" y="1252025"/>
                  </a:cubicBezTo>
                  <a:cubicBezTo>
                    <a:pt x="961292" y="1242646"/>
                    <a:pt x="948466" y="1235752"/>
                    <a:pt x="942535" y="1223889"/>
                  </a:cubicBezTo>
                  <a:cubicBezTo>
                    <a:pt x="929272" y="1197363"/>
                    <a:pt x="923778" y="1167618"/>
                    <a:pt x="914400" y="1139483"/>
                  </a:cubicBezTo>
                  <a:lnTo>
                    <a:pt x="886264" y="1055077"/>
                  </a:lnTo>
                  <a:cubicBezTo>
                    <a:pt x="881575" y="1041009"/>
                    <a:pt x="875792" y="1027260"/>
                    <a:pt x="872196" y="1012874"/>
                  </a:cubicBezTo>
                  <a:lnTo>
                    <a:pt x="858129" y="956603"/>
                  </a:lnTo>
                  <a:cubicBezTo>
                    <a:pt x="862818" y="984738"/>
                    <a:pt x="866008" y="1013165"/>
                    <a:pt x="872196" y="1041009"/>
                  </a:cubicBezTo>
                  <a:cubicBezTo>
                    <a:pt x="875413" y="1055485"/>
                    <a:pt x="882667" y="1068826"/>
                    <a:pt x="886264" y="1083212"/>
                  </a:cubicBezTo>
                  <a:cubicBezTo>
                    <a:pt x="892063" y="1106409"/>
                    <a:pt x="891936" y="1131163"/>
                    <a:pt x="900332" y="1153551"/>
                  </a:cubicBezTo>
                  <a:cubicBezTo>
                    <a:pt x="910980" y="1181947"/>
                    <a:pt x="936001" y="1203287"/>
                    <a:pt x="956603" y="1223889"/>
                  </a:cubicBezTo>
                  <a:lnTo>
                    <a:pt x="984738" y="1308295"/>
                  </a:lnTo>
                  <a:lnTo>
                    <a:pt x="998806" y="1350499"/>
                  </a:lnTo>
                  <a:cubicBezTo>
                    <a:pt x="998105" y="1354003"/>
                    <a:pt x="982206" y="1448621"/>
                    <a:pt x="970670" y="1463040"/>
                  </a:cubicBezTo>
                  <a:cubicBezTo>
                    <a:pt x="960108" y="1476242"/>
                    <a:pt x="941304" y="1480172"/>
                    <a:pt x="928467" y="1491175"/>
                  </a:cubicBezTo>
                  <a:cubicBezTo>
                    <a:pt x="843504" y="1564001"/>
                    <a:pt x="907539" y="1535665"/>
                    <a:pt x="829993" y="1561514"/>
                  </a:cubicBezTo>
                  <a:cubicBezTo>
                    <a:pt x="773722" y="1556825"/>
                    <a:pt x="717151" y="1554909"/>
                    <a:pt x="661181" y="1547446"/>
                  </a:cubicBezTo>
                  <a:cubicBezTo>
                    <a:pt x="646483" y="1545486"/>
                    <a:pt x="631045" y="1541998"/>
                    <a:pt x="618978" y="1533379"/>
                  </a:cubicBezTo>
                  <a:cubicBezTo>
                    <a:pt x="597393" y="1517961"/>
                    <a:pt x="562707" y="1477108"/>
                    <a:pt x="562707" y="1477108"/>
                  </a:cubicBezTo>
                  <a:cubicBezTo>
                    <a:pt x="558018" y="1463040"/>
                    <a:pt x="555272" y="1448168"/>
                    <a:pt x="548640" y="1434905"/>
                  </a:cubicBezTo>
                  <a:cubicBezTo>
                    <a:pt x="494095" y="1325815"/>
                    <a:pt x="541798" y="1456584"/>
                    <a:pt x="506436" y="1350499"/>
                  </a:cubicBezTo>
                  <a:cubicBezTo>
                    <a:pt x="516687" y="1186492"/>
                    <a:pt x="503563" y="1177674"/>
                    <a:pt x="534572" y="1069145"/>
                  </a:cubicBezTo>
                  <a:cubicBezTo>
                    <a:pt x="538646" y="1054887"/>
                    <a:pt x="541011" y="1039658"/>
                    <a:pt x="548640" y="1026942"/>
                  </a:cubicBezTo>
                  <a:cubicBezTo>
                    <a:pt x="562005" y="1004667"/>
                    <a:pt x="599807" y="983451"/>
                    <a:pt x="618978" y="970671"/>
                  </a:cubicBezTo>
                  <a:cubicBezTo>
                    <a:pt x="623667" y="956603"/>
                    <a:pt x="622561" y="938953"/>
                    <a:pt x="633046" y="928468"/>
                  </a:cubicBezTo>
                  <a:cubicBezTo>
                    <a:pt x="654851" y="906663"/>
                    <a:pt x="717452" y="926825"/>
                    <a:pt x="717452" y="872197"/>
                  </a:cubicBezTo>
                  <a:cubicBezTo>
                    <a:pt x="717452" y="855290"/>
                    <a:pt x="688451" y="889770"/>
                    <a:pt x="675249" y="900332"/>
                  </a:cubicBezTo>
                  <a:cubicBezTo>
                    <a:pt x="664892" y="908618"/>
                    <a:pt x="656492" y="919089"/>
                    <a:pt x="647113" y="928468"/>
                  </a:cubicBezTo>
                  <a:cubicBezTo>
                    <a:pt x="642424" y="942536"/>
                    <a:pt x="640675" y="957956"/>
                    <a:pt x="633046" y="970671"/>
                  </a:cubicBezTo>
                  <a:cubicBezTo>
                    <a:pt x="626222" y="982044"/>
                    <a:pt x="610842" y="986943"/>
                    <a:pt x="604910" y="998806"/>
                  </a:cubicBezTo>
                  <a:cubicBezTo>
                    <a:pt x="540248" y="1128128"/>
                    <a:pt x="612205" y="1047781"/>
                    <a:pt x="548640" y="1111348"/>
                  </a:cubicBezTo>
                  <a:cubicBezTo>
                    <a:pt x="508786" y="1230908"/>
                    <a:pt x="564370" y="1085130"/>
                    <a:pt x="506436" y="1181686"/>
                  </a:cubicBezTo>
                  <a:cubicBezTo>
                    <a:pt x="498807" y="1194401"/>
                    <a:pt x="499998" y="1211174"/>
                    <a:pt x="492369" y="1223889"/>
                  </a:cubicBezTo>
                  <a:cubicBezTo>
                    <a:pt x="473058" y="1256074"/>
                    <a:pt x="455226" y="1255027"/>
                    <a:pt x="422030" y="1266092"/>
                  </a:cubicBezTo>
                  <a:cubicBezTo>
                    <a:pt x="412652" y="1275471"/>
                    <a:pt x="407077" y="1292763"/>
                    <a:pt x="393895" y="1294228"/>
                  </a:cubicBezTo>
                  <a:cubicBezTo>
                    <a:pt x="345400" y="1299616"/>
                    <a:pt x="297961" y="1281007"/>
                    <a:pt x="253218" y="1266092"/>
                  </a:cubicBezTo>
                  <a:cubicBezTo>
                    <a:pt x="243840" y="1252024"/>
                    <a:pt x="235645" y="1237091"/>
                    <a:pt x="225083" y="1223889"/>
                  </a:cubicBezTo>
                  <a:cubicBezTo>
                    <a:pt x="216797" y="1213532"/>
                    <a:pt x="204905" y="1206365"/>
                    <a:pt x="196947" y="1195754"/>
                  </a:cubicBezTo>
                  <a:cubicBezTo>
                    <a:pt x="176658" y="1168703"/>
                    <a:pt x="140676" y="1111348"/>
                    <a:pt x="140676" y="1111348"/>
                  </a:cubicBezTo>
                  <a:cubicBezTo>
                    <a:pt x="115010" y="1034346"/>
                    <a:pt x="119736" y="1068176"/>
                    <a:pt x="140676" y="942535"/>
                  </a:cubicBezTo>
                  <a:cubicBezTo>
                    <a:pt x="143114" y="927908"/>
                    <a:pt x="147115" y="913047"/>
                    <a:pt x="154744" y="900332"/>
                  </a:cubicBezTo>
                  <a:cubicBezTo>
                    <a:pt x="161568" y="888959"/>
                    <a:pt x="174594" y="882554"/>
                    <a:pt x="182880" y="872197"/>
                  </a:cubicBezTo>
                  <a:cubicBezTo>
                    <a:pt x="193442" y="858995"/>
                    <a:pt x="199060" y="841949"/>
                    <a:pt x="211015" y="829994"/>
                  </a:cubicBezTo>
                  <a:cubicBezTo>
                    <a:pt x="222970" y="818039"/>
                    <a:pt x="240016" y="812421"/>
                    <a:pt x="253218" y="801859"/>
                  </a:cubicBezTo>
                  <a:cubicBezTo>
                    <a:pt x="308392" y="757719"/>
                    <a:pt x="250263" y="784087"/>
                    <a:pt x="323556" y="759655"/>
                  </a:cubicBezTo>
                  <a:cubicBezTo>
                    <a:pt x="332935" y="750277"/>
                    <a:pt x="338495" y="732840"/>
                    <a:pt x="351692" y="731520"/>
                  </a:cubicBezTo>
                  <a:cubicBezTo>
                    <a:pt x="372557" y="729434"/>
                    <a:pt x="500149" y="750267"/>
                    <a:pt x="534572" y="759655"/>
                  </a:cubicBezTo>
                  <a:cubicBezTo>
                    <a:pt x="563184" y="767458"/>
                    <a:pt x="590843" y="778412"/>
                    <a:pt x="618978" y="787791"/>
                  </a:cubicBezTo>
                  <a:cubicBezTo>
                    <a:pt x="633046" y="792480"/>
                    <a:pt x="675722" y="804767"/>
                    <a:pt x="661181" y="801859"/>
                  </a:cubicBezTo>
                  <a:cubicBezTo>
                    <a:pt x="637735" y="797170"/>
                    <a:pt x="614722" y="789016"/>
                    <a:pt x="590843" y="787791"/>
                  </a:cubicBezTo>
                  <a:cubicBezTo>
                    <a:pt x="431549" y="779622"/>
                    <a:pt x="271975" y="778412"/>
                    <a:pt x="112541" y="773723"/>
                  </a:cubicBezTo>
                  <a:cubicBezTo>
                    <a:pt x="98473" y="764345"/>
                    <a:pt x="80900" y="758790"/>
                    <a:pt x="70338" y="745588"/>
                  </a:cubicBezTo>
                  <a:cubicBezTo>
                    <a:pt x="61075" y="734009"/>
                    <a:pt x="63899" y="716101"/>
                    <a:pt x="56270" y="703385"/>
                  </a:cubicBezTo>
                  <a:cubicBezTo>
                    <a:pt x="49446" y="692012"/>
                    <a:pt x="37513" y="684628"/>
                    <a:pt x="28135" y="675249"/>
                  </a:cubicBezTo>
                  <a:cubicBezTo>
                    <a:pt x="21500" y="655344"/>
                    <a:pt x="0" y="594443"/>
                    <a:pt x="0" y="576775"/>
                  </a:cubicBezTo>
                  <a:cubicBezTo>
                    <a:pt x="0" y="506281"/>
                    <a:pt x="6282" y="435823"/>
                    <a:pt x="14067" y="365760"/>
                  </a:cubicBezTo>
                  <a:cubicBezTo>
                    <a:pt x="15705" y="351022"/>
                    <a:pt x="21503" y="336820"/>
                    <a:pt x="28135" y="323557"/>
                  </a:cubicBezTo>
                  <a:cubicBezTo>
                    <a:pt x="34763" y="310302"/>
                    <a:pt x="66958" y="261943"/>
                    <a:pt x="84406" y="253219"/>
                  </a:cubicBezTo>
                  <a:cubicBezTo>
                    <a:pt x="110932" y="239956"/>
                    <a:pt x="168812" y="225083"/>
                    <a:pt x="168812" y="225083"/>
                  </a:cubicBezTo>
                  <a:cubicBezTo>
                    <a:pt x="234461" y="229772"/>
                    <a:pt x="300945" y="227713"/>
                    <a:pt x="365760" y="239151"/>
                  </a:cubicBezTo>
                  <a:cubicBezTo>
                    <a:pt x="422167" y="249105"/>
                    <a:pt x="400980" y="274406"/>
                    <a:pt x="422030" y="309489"/>
                  </a:cubicBezTo>
                  <a:cubicBezTo>
                    <a:pt x="500544" y="440347"/>
                    <a:pt x="393830" y="210887"/>
                    <a:pt x="478301" y="379828"/>
                  </a:cubicBezTo>
                  <a:cubicBezTo>
                    <a:pt x="484933" y="393091"/>
                    <a:pt x="485737" y="408768"/>
                    <a:pt x="492369" y="422031"/>
                  </a:cubicBezTo>
                  <a:cubicBezTo>
                    <a:pt x="510116" y="457526"/>
                    <a:pt x="522469" y="466199"/>
                    <a:pt x="548640" y="492369"/>
                  </a:cubicBezTo>
                  <a:lnTo>
                    <a:pt x="576775" y="576775"/>
                  </a:lnTo>
                  <a:cubicBezTo>
                    <a:pt x="586809" y="606878"/>
                    <a:pt x="593312" y="638725"/>
                    <a:pt x="618978" y="661182"/>
                  </a:cubicBezTo>
                  <a:cubicBezTo>
                    <a:pt x="644426" y="683449"/>
                    <a:pt x="671305" y="706759"/>
                    <a:pt x="703384" y="717452"/>
                  </a:cubicBezTo>
                  <a:lnTo>
                    <a:pt x="745587" y="731520"/>
                  </a:lnTo>
                  <a:cubicBezTo>
                    <a:pt x="750276" y="745588"/>
                    <a:pt x="749170" y="763238"/>
                    <a:pt x="759655" y="773723"/>
                  </a:cubicBezTo>
                  <a:cubicBezTo>
                    <a:pt x="810755" y="824823"/>
                    <a:pt x="801858" y="751417"/>
                    <a:pt x="801858" y="815926"/>
                  </a:cubicBezTo>
                  <a:lnTo>
                    <a:pt x="801858" y="815926"/>
                  </a:lnTo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09570" y="4770435"/>
              <a:ext cx="2586030" cy="5334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6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violet</a:t>
              </a:r>
              <a:r>
                <a:rPr lang="bn-BD" sz="6600" dirty="0">
                  <a:solidFill>
                    <a:srgbClr val="7030A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endParaRPr lang="en-US" sz="66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822D20D-6ECC-400B-B4E5-EE3309F7FA99}"/>
                </a:ext>
              </a:extLst>
            </p:cNvPr>
            <p:cNvGrpSpPr/>
            <p:nvPr/>
          </p:nvGrpSpPr>
          <p:grpSpPr>
            <a:xfrm>
              <a:off x="6577343" y="1447801"/>
              <a:ext cx="2209800" cy="1962734"/>
              <a:chOff x="76368" y="1361235"/>
              <a:chExt cx="2209800" cy="2326282"/>
            </a:xfrm>
          </p:grpSpPr>
          <p:sp>
            <p:nvSpPr>
              <p:cNvPr id="23" name="Rounded Rectangle 3">
                <a:extLst>
                  <a:ext uri="{FF2B5EF4-FFF2-40B4-BE49-F238E27FC236}">
                    <a16:creationId xmlns:a16="http://schemas.microsoft.com/office/drawing/2014/main" id="{D358FEFD-1BD1-48EE-8E50-517903D6F31A}"/>
                  </a:ext>
                </a:extLst>
              </p:cNvPr>
              <p:cNvSpPr/>
              <p:nvPr/>
            </p:nvSpPr>
            <p:spPr>
              <a:xfrm>
                <a:off x="76368" y="2849317"/>
                <a:ext cx="2209800" cy="83820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6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red</a:t>
                </a:r>
                <a:r>
                  <a:rPr lang="bn-BD" sz="66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endParaRPr lang="en-US" sz="6600" dirty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endParaRPr>
              </a:p>
            </p:txBody>
          </p:sp>
          <p:sp>
            <p:nvSpPr>
              <p:cNvPr id="24" name="Freeform 4">
                <a:hlinkClick r:id="rId2" action="ppaction://hlinkfile"/>
                <a:extLst>
                  <a:ext uri="{FF2B5EF4-FFF2-40B4-BE49-F238E27FC236}">
                    <a16:creationId xmlns:a16="http://schemas.microsoft.com/office/drawing/2014/main" id="{39220077-1550-4600-95B9-DB58A61BDDAB}"/>
                  </a:ext>
                </a:extLst>
              </p:cNvPr>
              <p:cNvSpPr/>
              <p:nvPr/>
            </p:nvSpPr>
            <p:spPr>
              <a:xfrm>
                <a:off x="228600" y="1361235"/>
                <a:ext cx="1491175" cy="1564001"/>
              </a:xfrm>
              <a:custGeom>
                <a:avLst/>
                <a:gdLst>
                  <a:gd name="connsiteX0" fmla="*/ 773723 w 1491175"/>
                  <a:gd name="connsiteY0" fmla="*/ 984739 h 1564001"/>
                  <a:gd name="connsiteX1" fmla="*/ 745587 w 1491175"/>
                  <a:gd name="connsiteY1" fmla="*/ 844062 h 1564001"/>
                  <a:gd name="connsiteX2" fmla="*/ 717452 w 1491175"/>
                  <a:gd name="connsiteY2" fmla="*/ 815926 h 1564001"/>
                  <a:gd name="connsiteX3" fmla="*/ 675249 w 1491175"/>
                  <a:gd name="connsiteY3" fmla="*/ 731520 h 1564001"/>
                  <a:gd name="connsiteX4" fmla="*/ 633046 w 1491175"/>
                  <a:gd name="connsiteY4" fmla="*/ 717452 h 1564001"/>
                  <a:gd name="connsiteX5" fmla="*/ 576775 w 1491175"/>
                  <a:gd name="connsiteY5" fmla="*/ 647114 h 1564001"/>
                  <a:gd name="connsiteX6" fmla="*/ 562707 w 1491175"/>
                  <a:gd name="connsiteY6" fmla="*/ 604911 h 1564001"/>
                  <a:gd name="connsiteX7" fmla="*/ 534572 w 1491175"/>
                  <a:gd name="connsiteY7" fmla="*/ 576775 h 1564001"/>
                  <a:gd name="connsiteX8" fmla="*/ 492369 w 1491175"/>
                  <a:gd name="connsiteY8" fmla="*/ 450166 h 1564001"/>
                  <a:gd name="connsiteX9" fmla="*/ 478301 w 1491175"/>
                  <a:gd name="connsiteY9" fmla="*/ 407963 h 1564001"/>
                  <a:gd name="connsiteX10" fmla="*/ 464233 w 1491175"/>
                  <a:gd name="connsiteY10" fmla="*/ 365760 h 1564001"/>
                  <a:gd name="connsiteX11" fmla="*/ 464233 w 1491175"/>
                  <a:gd name="connsiteY11" fmla="*/ 126609 h 1564001"/>
                  <a:gd name="connsiteX12" fmla="*/ 492369 w 1491175"/>
                  <a:gd name="connsiteY12" fmla="*/ 98474 h 1564001"/>
                  <a:gd name="connsiteX13" fmla="*/ 576775 w 1491175"/>
                  <a:gd name="connsiteY13" fmla="*/ 56271 h 1564001"/>
                  <a:gd name="connsiteX14" fmla="*/ 618978 w 1491175"/>
                  <a:gd name="connsiteY14" fmla="*/ 28135 h 1564001"/>
                  <a:gd name="connsiteX15" fmla="*/ 703384 w 1491175"/>
                  <a:gd name="connsiteY15" fmla="*/ 0 h 1564001"/>
                  <a:gd name="connsiteX16" fmla="*/ 815926 w 1491175"/>
                  <a:gd name="connsiteY16" fmla="*/ 28135 h 1564001"/>
                  <a:gd name="connsiteX17" fmla="*/ 844061 w 1491175"/>
                  <a:gd name="connsiteY17" fmla="*/ 56271 h 1564001"/>
                  <a:gd name="connsiteX18" fmla="*/ 886264 w 1491175"/>
                  <a:gd name="connsiteY18" fmla="*/ 84406 h 1564001"/>
                  <a:gd name="connsiteX19" fmla="*/ 928467 w 1491175"/>
                  <a:gd name="connsiteY19" fmla="*/ 168812 h 1564001"/>
                  <a:gd name="connsiteX20" fmla="*/ 970670 w 1491175"/>
                  <a:gd name="connsiteY20" fmla="*/ 323557 h 1564001"/>
                  <a:gd name="connsiteX21" fmla="*/ 928467 w 1491175"/>
                  <a:gd name="connsiteY21" fmla="*/ 661182 h 1564001"/>
                  <a:gd name="connsiteX22" fmla="*/ 886264 w 1491175"/>
                  <a:gd name="connsiteY22" fmla="*/ 731520 h 1564001"/>
                  <a:gd name="connsiteX23" fmla="*/ 844061 w 1491175"/>
                  <a:gd name="connsiteY23" fmla="*/ 815926 h 1564001"/>
                  <a:gd name="connsiteX24" fmla="*/ 787790 w 1491175"/>
                  <a:gd name="connsiteY24" fmla="*/ 872197 h 1564001"/>
                  <a:gd name="connsiteX25" fmla="*/ 773723 w 1491175"/>
                  <a:gd name="connsiteY25" fmla="*/ 829994 h 1564001"/>
                  <a:gd name="connsiteX26" fmla="*/ 787790 w 1491175"/>
                  <a:gd name="connsiteY26" fmla="*/ 787791 h 1564001"/>
                  <a:gd name="connsiteX27" fmla="*/ 900332 w 1491175"/>
                  <a:gd name="connsiteY27" fmla="*/ 689317 h 1564001"/>
                  <a:gd name="connsiteX28" fmla="*/ 914400 w 1491175"/>
                  <a:gd name="connsiteY28" fmla="*/ 647114 h 1564001"/>
                  <a:gd name="connsiteX29" fmla="*/ 956603 w 1491175"/>
                  <a:gd name="connsiteY29" fmla="*/ 562708 h 1564001"/>
                  <a:gd name="connsiteX30" fmla="*/ 970670 w 1491175"/>
                  <a:gd name="connsiteY30" fmla="*/ 379828 h 1564001"/>
                  <a:gd name="connsiteX31" fmla="*/ 1012873 w 1491175"/>
                  <a:gd name="connsiteY31" fmla="*/ 351692 h 1564001"/>
                  <a:gd name="connsiteX32" fmla="*/ 1083212 w 1491175"/>
                  <a:gd name="connsiteY32" fmla="*/ 309489 h 1564001"/>
                  <a:gd name="connsiteX33" fmla="*/ 1266092 w 1491175"/>
                  <a:gd name="connsiteY33" fmla="*/ 323557 h 1564001"/>
                  <a:gd name="connsiteX34" fmla="*/ 1308295 w 1491175"/>
                  <a:gd name="connsiteY34" fmla="*/ 337625 h 1564001"/>
                  <a:gd name="connsiteX35" fmla="*/ 1448972 w 1491175"/>
                  <a:gd name="connsiteY35" fmla="*/ 464234 h 1564001"/>
                  <a:gd name="connsiteX36" fmla="*/ 1463040 w 1491175"/>
                  <a:gd name="connsiteY36" fmla="*/ 506437 h 1564001"/>
                  <a:gd name="connsiteX37" fmla="*/ 1434904 w 1491175"/>
                  <a:gd name="connsiteY37" fmla="*/ 661182 h 1564001"/>
                  <a:gd name="connsiteX38" fmla="*/ 1406769 w 1491175"/>
                  <a:gd name="connsiteY38" fmla="*/ 703385 h 1564001"/>
                  <a:gd name="connsiteX39" fmla="*/ 1336430 w 1491175"/>
                  <a:gd name="connsiteY39" fmla="*/ 773723 h 1564001"/>
                  <a:gd name="connsiteX40" fmla="*/ 1308295 w 1491175"/>
                  <a:gd name="connsiteY40" fmla="*/ 801859 h 1564001"/>
                  <a:gd name="connsiteX41" fmla="*/ 942535 w 1491175"/>
                  <a:gd name="connsiteY41" fmla="*/ 844062 h 1564001"/>
                  <a:gd name="connsiteX42" fmla="*/ 1434904 w 1491175"/>
                  <a:gd name="connsiteY42" fmla="*/ 872197 h 1564001"/>
                  <a:gd name="connsiteX43" fmla="*/ 1463040 w 1491175"/>
                  <a:gd name="connsiteY43" fmla="*/ 900332 h 1564001"/>
                  <a:gd name="connsiteX44" fmla="*/ 1491175 w 1491175"/>
                  <a:gd name="connsiteY44" fmla="*/ 1083212 h 1564001"/>
                  <a:gd name="connsiteX45" fmla="*/ 1448972 w 1491175"/>
                  <a:gd name="connsiteY45" fmla="*/ 1237957 h 1564001"/>
                  <a:gd name="connsiteX46" fmla="*/ 1406769 w 1491175"/>
                  <a:gd name="connsiteY46" fmla="*/ 1252025 h 1564001"/>
                  <a:gd name="connsiteX47" fmla="*/ 1322363 w 1491175"/>
                  <a:gd name="connsiteY47" fmla="*/ 1294228 h 1564001"/>
                  <a:gd name="connsiteX48" fmla="*/ 1012873 w 1491175"/>
                  <a:gd name="connsiteY48" fmla="*/ 1266092 h 1564001"/>
                  <a:gd name="connsiteX49" fmla="*/ 970670 w 1491175"/>
                  <a:gd name="connsiteY49" fmla="*/ 1252025 h 1564001"/>
                  <a:gd name="connsiteX50" fmla="*/ 942535 w 1491175"/>
                  <a:gd name="connsiteY50" fmla="*/ 1223889 h 1564001"/>
                  <a:gd name="connsiteX51" fmla="*/ 914400 w 1491175"/>
                  <a:gd name="connsiteY51" fmla="*/ 1139483 h 1564001"/>
                  <a:gd name="connsiteX52" fmla="*/ 886264 w 1491175"/>
                  <a:gd name="connsiteY52" fmla="*/ 1055077 h 1564001"/>
                  <a:gd name="connsiteX53" fmla="*/ 872196 w 1491175"/>
                  <a:gd name="connsiteY53" fmla="*/ 1012874 h 1564001"/>
                  <a:gd name="connsiteX54" fmla="*/ 858129 w 1491175"/>
                  <a:gd name="connsiteY54" fmla="*/ 956603 h 1564001"/>
                  <a:gd name="connsiteX55" fmla="*/ 872196 w 1491175"/>
                  <a:gd name="connsiteY55" fmla="*/ 1041009 h 1564001"/>
                  <a:gd name="connsiteX56" fmla="*/ 886264 w 1491175"/>
                  <a:gd name="connsiteY56" fmla="*/ 1083212 h 1564001"/>
                  <a:gd name="connsiteX57" fmla="*/ 900332 w 1491175"/>
                  <a:gd name="connsiteY57" fmla="*/ 1153551 h 1564001"/>
                  <a:gd name="connsiteX58" fmla="*/ 956603 w 1491175"/>
                  <a:gd name="connsiteY58" fmla="*/ 1223889 h 1564001"/>
                  <a:gd name="connsiteX59" fmla="*/ 984738 w 1491175"/>
                  <a:gd name="connsiteY59" fmla="*/ 1308295 h 1564001"/>
                  <a:gd name="connsiteX60" fmla="*/ 998806 w 1491175"/>
                  <a:gd name="connsiteY60" fmla="*/ 1350499 h 1564001"/>
                  <a:gd name="connsiteX61" fmla="*/ 970670 w 1491175"/>
                  <a:gd name="connsiteY61" fmla="*/ 1463040 h 1564001"/>
                  <a:gd name="connsiteX62" fmla="*/ 928467 w 1491175"/>
                  <a:gd name="connsiteY62" fmla="*/ 1491175 h 1564001"/>
                  <a:gd name="connsiteX63" fmla="*/ 829993 w 1491175"/>
                  <a:gd name="connsiteY63" fmla="*/ 1561514 h 1564001"/>
                  <a:gd name="connsiteX64" fmla="*/ 661181 w 1491175"/>
                  <a:gd name="connsiteY64" fmla="*/ 1547446 h 1564001"/>
                  <a:gd name="connsiteX65" fmla="*/ 618978 w 1491175"/>
                  <a:gd name="connsiteY65" fmla="*/ 1533379 h 1564001"/>
                  <a:gd name="connsiteX66" fmla="*/ 562707 w 1491175"/>
                  <a:gd name="connsiteY66" fmla="*/ 1477108 h 1564001"/>
                  <a:gd name="connsiteX67" fmla="*/ 548640 w 1491175"/>
                  <a:gd name="connsiteY67" fmla="*/ 1434905 h 1564001"/>
                  <a:gd name="connsiteX68" fmla="*/ 506436 w 1491175"/>
                  <a:gd name="connsiteY68" fmla="*/ 1350499 h 1564001"/>
                  <a:gd name="connsiteX69" fmla="*/ 534572 w 1491175"/>
                  <a:gd name="connsiteY69" fmla="*/ 1069145 h 1564001"/>
                  <a:gd name="connsiteX70" fmla="*/ 548640 w 1491175"/>
                  <a:gd name="connsiteY70" fmla="*/ 1026942 h 1564001"/>
                  <a:gd name="connsiteX71" fmla="*/ 618978 w 1491175"/>
                  <a:gd name="connsiteY71" fmla="*/ 970671 h 1564001"/>
                  <a:gd name="connsiteX72" fmla="*/ 633046 w 1491175"/>
                  <a:gd name="connsiteY72" fmla="*/ 928468 h 1564001"/>
                  <a:gd name="connsiteX73" fmla="*/ 717452 w 1491175"/>
                  <a:gd name="connsiteY73" fmla="*/ 872197 h 1564001"/>
                  <a:gd name="connsiteX74" fmla="*/ 675249 w 1491175"/>
                  <a:gd name="connsiteY74" fmla="*/ 900332 h 1564001"/>
                  <a:gd name="connsiteX75" fmla="*/ 647113 w 1491175"/>
                  <a:gd name="connsiteY75" fmla="*/ 928468 h 1564001"/>
                  <a:gd name="connsiteX76" fmla="*/ 633046 w 1491175"/>
                  <a:gd name="connsiteY76" fmla="*/ 970671 h 1564001"/>
                  <a:gd name="connsiteX77" fmla="*/ 604910 w 1491175"/>
                  <a:gd name="connsiteY77" fmla="*/ 998806 h 1564001"/>
                  <a:gd name="connsiteX78" fmla="*/ 548640 w 1491175"/>
                  <a:gd name="connsiteY78" fmla="*/ 1111348 h 1564001"/>
                  <a:gd name="connsiteX79" fmla="*/ 506436 w 1491175"/>
                  <a:gd name="connsiteY79" fmla="*/ 1181686 h 1564001"/>
                  <a:gd name="connsiteX80" fmla="*/ 492369 w 1491175"/>
                  <a:gd name="connsiteY80" fmla="*/ 1223889 h 1564001"/>
                  <a:gd name="connsiteX81" fmla="*/ 422030 w 1491175"/>
                  <a:gd name="connsiteY81" fmla="*/ 1266092 h 1564001"/>
                  <a:gd name="connsiteX82" fmla="*/ 393895 w 1491175"/>
                  <a:gd name="connsiteY82" fmla="*/ 1294228 h 1564001"/>
                  <a:gd name="connsiteX83" fmla="*/ 253218 w 1491175"/>
                  <a:gd name="connsiteY83" fmla="*/ 1266092 h 1564001"/>
                  <a:gd name="connsiteX84" fmla="*/ 225083 w 1491175"/>
                  <a:gd name="connsiteY84" fmla="*/ 1223889 h 1564001"/>
                  <a:gd name="connsiteX85" fmla="*/ 196947 w 1491175"/>
                  <a:gd name="connsiteY85" fmla="*/ 1195754 h 1564001"/>
                  <a:gd name="connsiteX86" fmla="*/ 140676 w 1491175"/>
                  <a:gd name="connsiteY86" fmla="*/ 1111348 h 1564001"/>
                  <a:gd name="connsiteX87" fmla="*/ 140676 w 1491175"/>
                  <a:gd name="connsiteY87" fmla="*/ 942535 h 1564001"/>
                  <a:gd name="connsiteX88" fmla="*/ 154744 w 1491175"/>
                  <a:gd name="connsiteY88" fmla="*/ 900332 h 1564001"/>
                  <a:gd name="connsiteX89" fmla="*/ 182880 w 1491175"/>
                  <a:gd name="connsiteY89" fmla="*/ 872197 h 1564001"/>
                  <a:gd name="connsiteX90" fmla="*/ 211015 w 1491175"/>
                  <a:gd name="connsiteY90" fmla="*/ 829994 h 1564001"/>
                  <a:gd name="connsiteX91" fmla="*/ 253218 w 1491175"/>
                  <a:gd name="connsiteY91" fmla="*/ 801859 h 1564001"/>
                  <a:gd name="connsiteX92" fmla="*/ 323556 w 1491175"/>
                  <a:gd name="connsiteY92" fmla="*/ 759655 h 1564001"/>
                  <a:gd name="connsiteX93" fmla="*/ 351692 w 1491175"/>
                  <a:gd name="connsiteY93" fmla="*/ 731520 h 1564001"/>
                  <a:gd name="connsiteX94" fmla="*/ 534572 w 1491175"/>
                  <a:gd name="connsiteY94" fmla="*/ 759655 h 1564001"/>
                  <a:gd name="connsiteX95" fmla="*/ 618978 w 1491175"/>
                  <a:gd name="connsiteY95" fmla="*/ 787791 h 1564001"/>
                  <a:gd name="connsiteX96" fmla="*/ 661181 w 1491175"/>
                  <a:gd name="connsiteY96" fmla="*/ 801859 h 1564001"/>
                  <a:gd name="connsiteX97" fmla="*/ 590843 w 1491175"/>
                  <a:gd name="connsiteY97" fmla="*/ 787791 h 1564001"/>
                  <a:gd name="connsiteX98" fmla="*/ 112541 w 1491175"/>
                  <a:gd name="connsiteY98" fmla="*/ 773723 h 1564001"/>
                  <a:gd name="connsiteX99" fmla="*/ 70338 w 1491175"/>
                  <a:gd name="connsiteY99" fmla="*/ 745588 h 1564001"/>
                  <a:gd name="connsiteX100" fmla="*/ 56270 w 1491175"/>
                  <a:gd name="connsiteY100" fmla="*/ 703385 h 1564001"/>
                  <a:gd name="connsiteX101" fmla="*/ 28135 w 1491175"/>
                  <a:gd name="connsiteY101" fmla="*/ 675249 h 1564001"/>
                  <a:gd name="connsiteX102" fmla="*/ 0 w 1491175"/>
                  <a:gd name="connsiteY102" fmla="*/ 576775 h 1564001"/>
                  <a:gd name="connsiteX103" fmla="*/ 14067 w 1491175"/>
                  <a:gd name="connsiteY103" fmla="*/ 365760 h 1564001"/>
                  <a:gd name="connsiteX104" fmla="*/ 28135 w 1491175"/>
                  <a:gd name="connsiteY104" fmla="*/ 323557 h 1564001"/>
                  <a:gd name="connsiteX105" fmla="*/ 84406 w 1491175"/>
                  <a:gd name="connsiteY105" fmla="*/ 253219 h 1564001"/>
                  <a:gd name="connsiteX106" fmla="*/ 168812 w 1491175"/>
                  <a:gd name="connsiteY106" fmla="*/ 225083 h 1564001"/>
                  <a:gd name="connsiteX107" fmla="*/ 365760 w 1491175"/>
                  <a:gd name="connsiteY107" fmla="*/ 239151 h 1564001"/>
                  <a:gd name="connsiteX108" fmla="*/ 422030 w 1491175"/>
                  <a:gd name="connsiteY108" fmla="*/ 309489 h 1564001"/>
                  <a:gd name="connsiteX109" fmla="*/ 478301 w 1491175"/>
                  <a:gd name="connsiteY109" fmla="*/ 379828 h 1564001"/>
                  <a:gd name="connsiteX110" fmla="*/ 492369 w 1491175"/>
                  <a:gd name="connsiteY110" fmla="*/ 422031 h 1564001"/>
                  <a:gd name="connsiteX111" fmla="*/ 548640 w 1491175"/>
                  <a:gd name="connsiteY111" fmla="*/ 492369 h 1564001"/>
                  <a:gd name="connsiteX112" fmla="*/ 576775 w 1491175"/>
                  <a:gd name="connsiteY112" fmla="*/ 576775 h 1564001"/>
                  <a:gd name="connsiteX113" fmla="*/ 618978 w 1491175"/>
                  <a:gd name="connsiteY113" fmla="*/ 661182 h 1564001"/>
                  <a:gd name="connsiteX114" fmla="*/ 703384 w 1491175"/>
                  <a:gd name="connsiteY114" fmla="*/ 717452 h 1564001"/>
                  <a:gd name="connsiteX115" fmla="*/ 745587 w 1491175"/>
                  <a:gd name="connsiteY115" fmla="*/ 731520 h 1564001"/>
                  <a:gd name="connsiteX116" fmla="*/ 759655 w 1491175"/>
                  <a:gd name="connsiteY116" fmla="*/ 773723 h 1564001"/>
                  <a:gd name="connsiteX117" fmla="*/ 801858 w 1491175"/>
                  <a:gd name="connsiteY117" fmla="*/ 815926 h 1564001"/>
                  <a:gd name="connsiteX118" fmla="*/ 801858 w 1491175"/>
                  <a:gd name="connsiteY118" fmla="*/ 815926 h 1564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1491175" h="1564001">
                    <a:moveTo>
                      <a:pt x="773723" y="984739"/>
                    </a:moveTo>
                    <a:cubicBezTo>
                      <a:pt x="771283" y="967662"/>
                      <a:pt x="764002" y="874755"/>
                      <a:pt x="745587" y="844062"/>
                    </a:cubicBezTo>
                    <a:cubicBezTo>
                      <a:pt x="738763" y="832689"/>
                      <a:pt x="726830" y="825305"/>
                      <a:pt x="717452" y="815926"/>
                    </a:cubicBezTo>
                    <a:cubicBezTo>
                      <a:pt x="708185" y="788125"/>
                      <a:pt x="700040" y="751353"/>
                      <a:pt x="675249" y="731520"/>
                    </a:cubicBezTo>
                    <a:cubicBezTo>
                      <a:pt x="663670" y="722257"/>
                      <a:pt x="647114" y="722141"/>
                      <a:pt x="633046" y="717452"/>
                    </a:cubicBezTo>
                    <a:cubicBezTo>
                      <a:pt x="597686" y="611373"/>
                      <a:pt x="649497" y="738016"/>
                      <a:pt x="576775" y="647114"/>
                    </a:cubicBezTo>
                    <a:cubicBezTo>
                      <a:pt x="567512" y="635535"/>
                      <a:pt x="570336" y="617627"/>
                      <a:pt x="562707" y="604911"/>
                    </a:cubicBezTo>
                    <a:cubicBezTo>
                      <a:pt x="555883" y="593538"/>
                      <a:pt x="543950" y="586154"/>
                      <a:pt x="534572" y="576775"/>
                    </a:cubicBezTo>
                    <a:lnTo>
                      <a:pt x="492369" y="450166"/>
                    </a:lnTo>
                    <a:lnTo>
                      <a:pt x="478301" y="407963"/>
                    </a:lnTo>
                    <a:lnTo>
                      <a:pt x="464233" y="365760"/>
                    </a:lnTo>
                    <a:cubicBezTo>
                      <a:pt x="447567" y="265760"/>
                      <a:pt x="436842" y="245305"/>
                      <a:pt x="464233" y="126609"/>
                    </a:cubicBezTo>
                    <a:cubicBezTo>
                      <a:pt x="467215" y="113685"/>
                      <a:pt x="482012" y="106759"/>
                      <a:pt x="492369" y="98474"/>
                    </a:cubicBezTo>
                    <a:cubicBezTo>
                      <a:pt x="559566" y="44718"/>
                      <a:pt x="507433" y="90943"/>
                      <a:pt x="576775" y="56271"/>
                    </a:cubicBezTo>
                    <a:cubicBezTo>
                      <a:pt x="591897" y="48710"/>
                      <a:pt x="603528" y="35002"/>
                      <a:pt x="618978" y="28135"/>
                    </a:cubicBezTo>
                    <a:cubicBezTo>
                      <a:pt x="646079" y="16090"/>
                      <a:pt x="703384" y="0"/>
                      <a:pt x="703384" y="0"/>
                    </a:cubicBezTo>
                    <a:cubicBezTo>
                      <a:pt x="718507" y="3025"/>
                      <a:pt x="794300" y="15159"/>
                      <a:pt x="815926" y="28135"/>
                    </a:cubicBezTo>
                    <a:cubicBezTo>
                      <a:pt x="827299" y="34959"/>
                      <a:pt x="833704" y="47985"/>
                      <a:pt x="844061" y="56271"/>
                    </a:cubicBezTo>
                    <a:cubicBezTo>
                      <a:pt x="857263" y="66833"/>
                      <a:pt x="872196" y="75028"/>
                      <a:pt x="886264" y="84406"/>
                    </a:cubicBezTo>
                    <a:cubicBezTo>
                      <a:pt x="937572" y="238325"/>
                      <a:pt x="855743" y="5183"/>
                      <a:pt x="928467" y="168812"/>
                    </a:cubicBezTo>
                    <a:cubicBezTo>
                      <a:pt x="954430" y="227229"/>
                      <a:pt x="958635" y="263379"/>
                      <a:pt x="970670" y="323557"/>
                    </a:cubicBezTo>
                    <a:cubicBezTo>
                      <a:pt x="954957" y="606398"/>
                      <a:pt x="983336" y="496573"/>
                      <a:pt x="928467" y="661182"/>
                    </a:cubicBezTo>
                    <a:cubicBezTo>
                      <a:pt x="910205" y="715969"/>
                      <a:pt x="924887" y="692899"/>
                      <a:pt x="886264" y="731520"/>
                    </a:cubicBezTo>
                    <a:cubicBezTo>
                      <a:pt x="872648" y="772367"/>
                      <a:pt x="873810" y="781219"/>
                      <a:pt x="844061" y="815926"/>
                    </a:cubicBezTo>
                    <a:cubicBezTo>
                      <a:pt x="826798" y="836066"/>
                      <a:pt x="787790" y="872197"/>
                      <a:pt x="787790" y="872197"/>
                    </a:cubicBezTo>
                    <a:cubicBezTo>
                      <a:pt x="783101" y="858129"/>
                      <a:pt x="773723" y="844823"/>
                      <a:pt x="773723" y="829994"/>
                    </a:cubicBezTo>
                    <a:cubicBezTo>
                      <a:pt x="773723" y="815165"/>
                      <a:pt x="778893" y="799654"/>
                      <a:pt x="787790" y="787791"/>
                    </a:cubicBezTo>
                    <a:cubicBezTo>
                      <a:pt x="828937" y="732928"/>
                      <a:pt x="851520" y="721858"/>
                      <a:pt x="900332" y="689317"/>
                    </a:cubicBezTo>
                    <a:cubicBezTo>
                      <a:pt x="905021" y="675249"/>
                      <a:pt x="907768" y="660377"/>
                      <a:pt x="914400" y="647114"/>
                    </a:cubicBezTo>
                    <a:cubicBezTo>
                      <a:pt x="968941" y="538032"/>
                      <a:pt x="921243" y="668787"/>
                      <a:pt x="956603" y="562708"/>
                    </a:cubicBezTo>
                    <a:cubicBezTo>
                      <a:pt x="961292" y="501748"/>
                      <a:pt x="954917" y="438904"/>
                      <a:pt x="970670" y="379828"/>
                    </a:cubicBezTo>
                    <a:cubicBezTo>
                      <a:pt x="975026" y="363492"/>
                      <a:pt x="999671" y="362254"/>
                      <a:pt x="1012873" y="351692"/>
                    </a:cubicBezTo>
                    <a:cubicBezTo>
                      <a:pt x="1068044" y="307555"/>
                      <a:pt x="1009923" y="333919"/>
                      <a:pt x="1083212" y="309489"/>
                    </a:cubicBezTo>
                    <a:cubicBezTo>
                      <a:pt x="1144172" y="314178"/>
                      <a:pt x="1205424" y="315973"/>
                      <a:pt x="1266092" y="323557"/>
                    </a:cubicBezTo>
                    <a:cubicBezTo>
                      <a:pt x="1280806" y="325396"/>
                      <a:pt x="1295332" y="330424"/>
                      <a:pt x="1308295" y="337625"/>
                    </a:cubicBezTo>
                    <a:cubicBezTo>
                      <a:pt x="1364114" y="368635"/>
                      <a:pt x="1419547" y="405385"/>
                      <a:pt x="1448972" y="464234"/>
                    </a:cubicBezTo>
                    <a:cubicBezTo>
                      <a:pt x="1455604" y="477497"/>
                      <a:pt x="1458351" y="492369"/>
                      <a:pt x="1463040" y="506437"/>
                    </a:cubicBezTo>
                    <a:cubicBezTo>
                      <a:pt x="1458190" y="545236"/>
                      <a:pt x="1456590" y="617809"/>
                      <a:pt x="1434904" y="661182"/>
                    </a:cubicBezTo>
                    <a:cubicBezTo>
                      <a:pt x="1427343" y="676304"/>
                      <a:pt x="1417902" y="690661"/>
                      <a:pt x="1406769" y="703385"/>
                    </a:cubicBezTo>
                    <a:cubicBezTo>
                      <a:pt x="1384934" y="728339"/>
                      <a:pt x="1359876" y="750277"/>
                      <a:pt x="1336430" y="773723"/>
                    </a:cubicBezTo>
                    <a:cubicBezTo>
                      <a:pt x="1327051" y="783102"/>
                      <a:pt x="1320878" y="797665"/>
                      <a:pt x="1308295" y="801859"/>
                    </a:cubicBezTo>
                    <a:cubicBezTo>
                      <a:pt x="1134806" y="859688"/>
                      <a:pt x="1253509" y="828513"/>
                      <a:pt x="942535" y="844062"/>
                    </a:cubicBezTo>
                    <a:cubicBezTo>
                      <a:pt x="1137842" y="909161"/>
                      <a:pt x="861802" y="821629"/>
                      <a:pt x="1434904" y="872197"/>
                    </a:cubicBezTo>
                    <a:cubicBezTo>
                      <a:pt x="1448116" y="873363"/>
                      <a:pt x="1453661" y="890954"/>
                      <a:pt x="1463040" y="900332"/>
                    </a:cubicBezTo>
                    <a:cubicBezTo>
                      <a:pt x="1466986" y="924007"/>
                      <a:pt x="1491175" y="1065120"/>
                      <a:pt x="1491175" y="1083212"/>
                    </a:cubicBezTo>
                    <a:cubicBezTo>
                      <a:pt x="1491175" y="1122734"/>
                      <a:pt x="1490849" y="1204455"/>
                      <a:pt x="1448972" y="1237957"/>
                    </a:cubicBezTo>
                    <a:cubicBezTo>
                      <a:pt x="1437393" y="1247220"/>
                      <a:pt x="1420032" y="1245393"/>
                      <a:pt x="1406769" y="1252025"/>
                    </a:cubicBezTo>
                    <a:cubicBezTo>
                      <a:pt x="1297687" y="1306566"/>
                      <a:pt x="1428442" y="1258868"/>
                      <a:pt x="1322363" y="1294228"/>
                    </a:cubicBezTo>
                    <a:cubicBezTo>
                      <a:pt x="1214149" y="1287464"/>
                      <a:pt x="1116285" y="1289072"/>
                      <a:pt x="1012873" y="1266092"/>
                    </a:cubicBezTo>
                    <a:cubicBezTo>
                      <a:pt x="998398" y="1262875"/>
                      <a:pt x="984738" y="1256714"/>
                      <a:pt x="970670" y="1252025"/>
                    </a:cubicBezTo>
                    <a:cubicBezTo>
                      <a:pt x="961292" y="1242646"/>
                      <a:pt x="948466" y="1235752"/>
                      <a:pt x="942535" y="1223889"/>
                    </a:cubicBezTo>
                    <a:cubicBezTo>
                      <a:pt x="929272" y="1197363"/>
                      <a:pt x="923778" y="1167618"/>
                      <a:pt x="914400" y="1139483"/>
                    </a:cubicBezTo>
                    <a:lnTo>
                      <a:pt x="886264" y="1055077"/>
                    </a:lnTo>
                    <a:cubicBezTo>
                      <a:pt x="881575" y="1041009"/>
                      <a:pt x="875792" y="1027260"/>
                      <a:pt x="872196" y="1012874"/>
                    </a:cubicBezTo>
                    <a:lnTo>
                      <a:pt x="858129" y="956603"/>
                    </a:lnTo>
                    <a:cubicBezTo>
                      <a:pt x="862818" y="984738"/>
                      <a:pt x="866008" y="1013165"/>
                      <a:pt x="872196" y="1041009"/>
                    </a:cubicBezTo>
                    <a:cubicBezTo>
                      <a:pt x="875413" y="1055485"/>
                      <a:pt x="882667" y="1068826"/>
                      <a:pt x="886264" y="1083212"/>
                    </a:cubicBezTo>
                    <a:cubicBezTo>
                      <a:pt x="892063" y="1106409"/>
                      <a:pt x="891936" y="1131163"/>
                      <a:pt x="900332" y="1153551"/>
                    </a:cubicBezTo>
                    <a:cubicBezTo>
                      <a:pt x="910980" y="1181947"/>
                      <a:pt x="936001" y="1203287"/>
                      <a:pt x="956603" y="1223889"/>
                    </a:cubicBezTo>
                    <a:lnTo>
                      <a:pt x="984738" y="1308295"/>
                    </a:lnTo>
                    <a:lnTo>
                      <a:pt x="998806" y="1350499"/>
                    </a:lnTo>
                    <a:cubicBezTo>
                      <a:pt x="998105" y="1354003"/>
                      <a:pt x="982206" y="1448621"/>
                      <a:pt x="970670" y="1463040"/>
                    </a:cubicBezTo>
                    <a:cubicBezTo>
                      <a:pt x="960108" y="1476242"/>
                      <a:pt x="941304" y="1480172"/>
                      <a:pt x="928467" y="1491175"/>
                    </a:cubicBezTo>
                    <a:cubicBezTo>
                      <a:pt x="843504" y="1564001"/>
                      <a:pt x="907539" y="1535665"/>
                      <a:pt x="829993" y="1561514"/>
                    </a:cubicBezTo>
                    <a:cubicBezTo>
                      <a:pt x="773722" y="1556825"/>
                      <a:pt x="717151" y="1554909"/>
                      <a:pt x="661181" y="1547446"/>
                    </a:cubicBezTo>
                    <a:cubicBezTo>
                      <a:pt x="646483" y="1545486"/>
                      <a:pt x="631045" y="1541998"/>
                      <a:pt x="618978" y="1533379"/>
                    </a:cubicBezTo>
                    <a:cubicBezTo>
                      <a:pt x="597393" y="1517961"/>
                      <a:pt x="562707" y="1477108"/>
                      <a:pt x="562707" y="1477108"/>
                    </a:cubicBezTo>
                    <a:cubicBezTo>
                      <a:pt x="558018" y="1463040"/>
                      <a:pt x="555272" y="1448168"/>
                      <a:pt x="548640" y="1434905"/>
                    </a:cubicBezTo>
                    <a:cubicBezTo>
                      <a:pt x="494095" y="1325815"/>
                      <a:pt x="541798" y="1456584"/>
                      <a:pt x="506436" y="1350499"/>
                    </a:cubicBezTo>
                    <a:cubicBezTo>
                      <a:pt x="516687" y="1186492"/>
                      <a:pt x="503563" y="1177674"/>
                      <a:pt x="534572" y="1069145"/>
                    </a:cubicBezTo>
                    <a:cubicBezTo>
                      <a:pt x="538646" y="1054887"/>
                      <a:pt x="541011" y="1039658"/>
                      <a:pt x="548640" y="1026942"/>
                    </a:cubicBezTo>
                    <a:cubicBezTo>
                      <a:pt x="562005" y="1004667"/>
                      <a:pt x="599807" y="983451"/>
                      <a:pt x="618978" y="970671"/>
                    </a:cubicBezTo>
                    <a:cubicBezTo>
                      <a:pt x="623667" y="956603"/>
                      <a:pt x="622561" y="938953"/>
                      <a:pt x="633046" y="928468"/>
                    </a:cubicBezTo>
                    <a:cubicBezTo>
                      <a:pt x="654851" y="906663"/>
                      <a:pt x="717452" y="926825"/>
                      <a:pt x="717452" y="872197"/>
                    </a:cubicBezTo>
                    <a:cubicBezTo>
                      <a:pt x="717452" y="855290"/>
                      <a:pt x="688451" y="889770"/>
                      <a:pt x="675249" y="900332"/>
                    </a:cubicBezTo>
                    <a:cubicBezTo>
                      <a:pt x="664892" y="908618"/>
                      <a:pt x="656492" y="919089"/>
                      <a:pt x="647113" y="928468"/>
                    </a:cubicBezTo>
                    <a:cubicBezTo>
                      <a:pt x="642424" y="942536"/>
                      <a:pt x="640675" y="957956"/>
                      <a:pt x="633046" y="970671"/>
                    </a:cubicBezTo>
                    <a:cubicBezTo>
                      <a:pt x="626222" y="982044"/>
                      <a:pt x="610842" y="986943"/>
                      <a:pt x="604910" y="998806"/>
                    </a:cubicBezTo>
                    <a:cubicBezTo>
                      <a:pt x="540248" y="1128128"/>
                      <a:pt x="612205" y="1047781"/>
                      <a:pt x="548640" y="1111348"/>
                    </a:cubicBezTo>
                    <a:cubicBezTo>
                      <a:pt x="508786" y="1230908"/>
                      <a:pt x="564370" y="1085130"/>
                      <a:pt x="506436" y="1181686"/>
                    </a:cubicBezTo>
                    <a:cubicBezTo>
                      <a:pt x="498807" y="1194401"/>
                      <a:pt x="499998" y="1211174"/>
                      <a:pt x="492369" y="1223889"/>
                    </a:cubicBezTo>
                    <a:cubicBezTo>
                      <a:pt x="473058" y="1256074"/>
                      <a:pt x="455226" y="1255027"/>
                      <a:pt x="422030" y="1266092"/>
                    </a:cubicBezTo>
                    <a:cubicBezTo>
                      <a:pt x="412652" y="1275471"/>
                      <a:pt x="407077" y="1292763"/>
                      <a:pt x="393895" y="1294228"/>
                    </a:cubicBezTo>
                    <a:cubicBezTo>
                      <a:pt x="345400" y="1299616"/>
                      <a:pt x="297961" y="1281007"/>
                      <a:pt x="253218" y="1266092"/>
                    </a:cubicBezTo>
                    <a:cubicBezTo>
                      <a:pt x="243840" y="1252024"/>
                      <a:pt x="235645" y="1237091"/>
                      <a:pt x="225083" y="1223889"/>
                    </a:cubicBezTo>
                    <a:cubicBezTo>
                      <a:pt x="216797" y="1213532"/>
                      <a:pt x="204905" y="1206365"/>
                      <a:pt x="196947" y="1195754"/>
                    </a:cubicBezTo>
                    <a:cubicBezTo>
                      <a:pt x="176658" y="1168703"/>
                      <a:pt x="140676" y="1111348"/>
                      <a:pt x="140676" y="1111348"/>
                    </a:cubicBezTo>
                    <a:cubicBezTo>
                      <a:pt x="115010" y="1034346"/>
                      <a:pt x="119736" y="1068176"/>
                      <a:pt x="140676" y="942535"/>
                    </a:cubicBezTo>
                    <a:cubicBezTo>
                      <a:pt x="143114" y="927908"/>
                      <a:pt x="147115" y="913047"/>
                      <a:pt x="154744" y="900332"/>
                    </a:cubicBezTo>
                    <a:cubicBezTo>
                      <a:pt x="161568" y="888959"/>
                      <a:pt x="174594" y="882554"/>
                      <a:pt x="182880" y="872197"/>
                    </a:cubicBezTo>
                    <a:cubicBezTo>
                      <a:pt x="193442" y="858995"/>
                      <a:pt x="199060" y="841949"/>
                      <a:pt x="211015" y="829994"/>
                    </a:cubicBezTo>
                    <a:cubicBezTo>
                      <a:pt x="222970" y="818039"/>
                      <a:pt x="240016" y="812421"/>
                      <a:pt x="253218" y="801859"/>
                    </a:cubicBezTo>
                    <a:cubicBezTo>
                      <a:pt x="308392" y="757719"/>
                      <a:pt x="250263" y="784087"/>
                      <a:pt x="323556" y="759655"/>
                    </a:cubicBezTo>
                    <a:cubicBezTo>
                      <a:pt x="332935" y="750277"/>
                      <a:pt x="338495" y="732840"/>
                      <a:pt x="351692" y="731520"/>
                    </a:cubicBezTo>
                    <a:cubicBezTo>
                      <a:pt x="372557" y="729434"/>
                      <a:pt x="500149" y="750267"/>
                      <a:pt x="534572" y="759655"/>
                    </a:cubicBezTo>
                    <a:cubicBezTo>
                      <a:pt x="563184" y="767458"/>
                      <a:pt x="590843" y="778412"/>
                      <a:pt x="618978" y="787791"/>
                    </a:cubicBezTo>
                    <a:cubicBezTo>
                      <a:pt x="633046" y="792480"/>
                      <a:pt x="675722" y="804767"/>
                      <a:pt x="661181" y="801859"/>
                    </a:cubicBezTo>
                    <a:cubicBezTo>
                      <a:pt x="637735" y="797170"/>
                      <a:pt x="614722" y="789016"/>
                      <a:pt x="590843" y="787791"/>
                    </a:cubicBezTo>
                    <a:cubicBezTo>
                      <a:pt x="431549" y="779622"/>
                      <a:pt x="271975" y="778412"/>
                      <a:pt x="112541" y="773723"/>
                    </a:cubicBezTo>
                    <a:cubicBezTo>
                      <a:pt x="98473" y="764345"/>
                      <a:pt x="80900" y="758790"/>
                      <a:pt x="70338" y="745588"/>
                    </a:cubicBezTo>
                    <a:cubicBezTo>
                      <a:pt x="61075" y="734009"/>
                      <a:pt x="63899" y="716101"/>
                      <a:pt x="56270" y="703385"/>
                    </a:cubicBezTo>
                    <a:cubicBezTo>
                      <a:pt x="49446" y="692012"/>
                      <a:pt x="37513" y="684628"/>
                      <a:pt x="28135" y="675249"/>
                    </a:cubicBezTo>
                    <a:cubicBezTo>
                      <a:pt x="21500" y="655344"/>
                      <a:pt x="0" y="594443"/>
                      <a:pt x="0" y="576775"/>
                    </a:cubicBezTo>
                    <a:cubicBezTo>
                      <a:pt x="0" y="506281"/>
                      <a:pt x="6282" y="435823"/>
                      <a:pt x="14067" y="365760"/>
                    </a:cubicBezTo>
                    <a:cubicBezTo>
                      <a:pt x="15705" y="351022"/>
                      <a:pt x="21503" y="336820"/>
                      <a:pt x="28135" y="323557"/>
                    </a:cubicBezTo>
                    <a:cubicBezTo>
                      <a:pt x="34763" y="310302"/>
                      <a:pt x="66958" y="261943"/>
                      <a:pt x="84406" y="253219"/>
                    </a:cubicBezTo>
                    <a:cubicBezTo>
                      <a:pt x="110932" y="239956"/>
                      <a:pt x="168812" y="225083"/>
                      <a:pt x="168812" y="225083"/>
                    </a:cubicBezTo>
                    <a:cubicBezTo>
                      <a:pt x="234461" y="229772"/>
                      <a:pt x="300945" y="227713"/>
                      <a:pt x="365760" y="239151"/>
                    </a:cubicBezTo>
                    <a:cubicBezTo>
                      <a:pt x="422167" y="249105"/>
                      <a:pt x="400980" y="274406"/>
                      <a:pt x="422030" y="309489"/>
                    </a:cubicBezTo>
                    <a:cubicBezTo>
                      <a:pt x="500544" y="440347"/>
                      <a:pt x="393830" y="210887"/>
                      <a:pt x="478301" y="379828"/>
                    </a:cubicBezTo>
                    <a:cubicBezTo>
                      <a:pt x="484933" y="393091"/>
                      <a:pt x="485737" y="408768"/>
                      <a:pt x="492369" y="422031"/>
                    </a:cubicBezTo>
                    <a:cubicBezTo>
                      <a:pt x="510116" y="457526"/>
                      <a:pt x="522469" y="466199"/>
                      <a:pt x="548640" y="492369"/>
                    </a:cubicBezTo>
                    <a:lnTo>
                      <a:pt x="576775" y="576775"/>
                    </a:lnTo>
                    <a:cubicBezTo>
                      <a:pt x="586809" y="606878"/>
                      <a:pt x="593312" y="638725"/>
                      <a:pt x="618978" y="661182"/>
                    </a:cubicBezTo>
                    <a:cubicBezTo>
                      <a:pt x="644426" y="683449"/>
                      <a:pt x="671305" y="706759"/>
                      <a:pt x="703384" y="717452"/>
                    </a:cubicBezTo>
                    <a:lnTo>
                      <a:pt x="745587" y="731520"/>
                    </a:lnTo>
                    <a:cubicBezTo>
                      <a:pt x="750276" y="745588"/>
                      <a:pt x="749170" y="763238"/>
                      <a:pt x="759655" y="773723"/>
                    </a:cubicBezTo>
                    <a:cubicBezTo>
                      <a:pt x="810755" y="824823"/>
                      <a:pt x="801858" y="751417"/>
                      <a:pt x="801858" y="815926"/>
                    </a:cubicBezTo>
                    <a:lnTo>
                      <a:pt x="801858" y="815926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1844F88-EE2A-4B07-833B-6689442896DC}"/>
                </a:ext>
              </a:extLst>
            </p:cNvPr>
            <p:cNvGrpSpPr/>
            <p:nvPr/>
          </p:nvGrpSpPr>
          <p:grpSpPr>
            <a:xfrm>
              <a:off x="6225123" y="3534159"/>
              <a:ext cx="2438400" cy="1647442"/>
              <a:chOff x="6586025" y="1226641"/>
              <a:chExt cx="2438400" cy="2326001"/>
            </a:xfrm>
          </p:grpSpPr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1637AB3C-CAF0-45A6-9C53-44090CAB0DFE}"/>
                  </a:ext>
                </a:extLst>
              </p:cNvPr>
              <p:cNvSpPr/>
              <p:nvPr/>
            </p:nvSpPr>
            <p:spPr>
              <a:xfrm>
                <a:off x="6847450" y="1226641"/>
                <a:ext cx="1491175" cy="1564001"/>
              </a:xfrm>
              <a:custGeom>
                <a:avLst/>
                <a:gdLst>
                  <a:gd name="connsiteX0" fmla="*/ 773723 w 1491175"/>
                  <a:gd name="connsiteY0" fmla="*/ 984739 h 1564001"/>
                  <a:gd name="connsiteX1" fmla="*/ 745587 w 1491175"/>
                  <a:gd name="connsiteY1" fmla="*/ 844062 h 1564001"/>
                  <a:gd name="connsiteX2" fmla="*/ 717452 w 1491175"/>
                  <a:gd name="connsiteY2" fmla="*/ 815926 h 1564001"/>
                  <a:gd name="connsiteX3" fmla="*/ 675249 w 1491175"/>
                  <a:gd name="connsiteY3" fmla="*/ 731520 h 1564001"/>
                  <a:gd name="connsiteX4" fmla="*/ 633046 w 1491175"/>
                  <a:gd name="connsiteY4" fmla="*/ 717452 h 1564001"/>
                  <a:gd name="connsiteX5" fmla="*/ 576775 w 1491175"/>
                  <a:gd name="connsiteY5" fmla="*/ 647114 h 1564001"/>
                  <a:gd name="connsiteX6" fmla="*/ 562707 w 1491175"/>
                  <a:gd name="connsiteY6" fmla="*/ 604911 h 1564001"/>
                  <a:gd name="connsiteX7" fmla="*/ 534572 w 1491175"/>
                  <a:gd name="connsiteY7" fmla="*/ 576775 h 1564001"/>
                  <a:gd name="connsiteX8" fmla="*/ 492369 w 1491175"/>
                  <a:gd name="connsiteY8" fmla="*/ 450166 h 1564001"/>
                  <a:gd name="connsiteX9" fmla="*/ 478301 w 1491175"/>
                  <a:gd name="connsiteY9" fmla="*/ 407963 h 1564001"/>
                  <a:gd name="connsiteX10" fmla="*/ 464233 w 1491175"/>
                  <a:gd name="connsiteY10" fmla="*/ 365760 h 1564001"/>
                  <a:gd name="connsiteX11" fmla="*/ 464233 w 1491175"/>
                  <a:gd name="connsiteY11" fmla="*/ 126609 h 1564001"/>
                  <a:gd name="connsiteX12" fmla="*/ 492369 w 1491175"/>
                  <a:gd name="connsiteY12" fmla="*/ 98474 h 1564001"/>
                  <a:gd name="connsiteX13" fmla="*/ 576775 w 1491175"/>
                  <a:gd name="connsiteY13" fmla="*/ 56271 h 1564001"/>
                  <a:gd name="connsiteX14" fmla="*/ 618978 w 1491175"/>
                  <a:gd name="connsiteY14" fmla="*/ 28135 h 1564001"/>
                  <a:gd name="connsiteX15" fmla="*/ 703384 w 1491175"/>
                  <a:gd name="connsiteY15" fmla="*/ 0 h 1564001"/>
                  <a:gd name="connsiteX16" fmla="*/ 815926 w 1491175"/>
                  <a:gd name="connsiteY16" fmla="*/ 28135 h 1564001"/>
                  <a:gd name="connsiteX17" fmla="*/ 844061 w 1491175"/>
                  <a:gd name="connsiteY17" fmla="*/ 56271 h 1564001"/>
                  <a:gd name="connsiteX18" fmla="*/ 886264 w 1491175"/>
                  <a:gd name="connsiteY18" fmla="*/ 84406 h 1564001"/>
                  <a:gd name="connsiteX19" fmla="*/ 928467 w 1491175"/>
                  <a:gd name="connsiteY19" fmla="*/ 168812 h 1564001"/>
                  <a:gd name="connsiteX20" fmla="*/ 970670 w 1491175"/>
                  <a:gd name="connsiteY20" fmla="*/ 323557 h 1564001"/>
                  <a:gd name="connsiteX21" fmla="*/ 928467 w 1491175"/>
                  <a:gd name="connsiteY21" fmla="*/ 661182 h 1564001"/>
                  <a:gd name="connsiteX22" fmla="*/ 886264 w 1491175"/>
                  <a:gd name="connsiteY22" fmla="*/ 731520 h 1564001"/>
                  <a:gd name="connsiteX23" fmla="*/ 844061 w 1491175"/>
                  <a:gd name="connsiteY23" fmla="*/ 815926 h 1564001"/>
                  <a:gd name="connsiteX24" fmla="*/ 787790 w 1491175"/>
                  <a:gd name="connsiteY24" fmla="*/ 872197 h 1564001"/>
                  <a:gd name="connsiteX25" fmla="*/ 773723 w 1491175"/>
                  <a:gd name="connsiteY25" fmla="*/ 829994 h 1564001"/>
                  <a:gd name="connsiteX26" fmla="*/ 787790 w 1491175"/>
                  <a:gd name="connsiteY26" fmla="*/ 787791 h 1564001"/>
                  <a:gd name="connsiteX27" fmla="*/ 900332 w 1491175"/>
                  <a:gd name="connsiteY27" fmla="*/ 689317 h 1564001"/>
                  <a:gd name="connsiteX28" fmla="*/ 914400 w 1491175"/>
                  <a:gd name="connsiteY28" fmla="*/ 647114 h 1564001"/>
                  <a:gd name="connsiteX29" fmla="*/ 956603 w 1491175"/>
                  <a:gd name="connsiteY29" fmla="*/ 562708 h 1564001"/>
                  <a:gd name="connsiteX30" fmla="*/ 970670 w 1491175"/>
                  <a:gd name="connsiteY30" fmla="*/ 379828 h 1564001"/>
                  <a:gd name="connsiteX31" fmla="*/ 1012873 w 1491175"/>
                  <a:gd name="connsiteY31" fmla="*/ 351692 h 1564001"/>
                  <a:gd name="connsiteX32" fmla="*/ 1083212 w 1491175"/>
                  <a:gd name="connsiteY32" fmla="*/ 309489 h 1564001"/>
                  <a:gd name="connsiteX33" fmla="*/ 1266092 w 1491175"/>
                  <a:gd name="connsiteY33" fmla="*/ 323557 h 1564001"/>
                  <a:gd name="connsiteX34" fmla="*/ 1308295 w 1491175"/>
                  <a:gd name="connsiteY34" fmla="*/ 337625 h 1564001"/>
                  <a:gd name="connsiteX35" fmla="*/ 1448972 w 1491175"/>
                  <a:gd name="connsiteY35" fmla="*/ 464234 h 1564001"/>
                  <a:gd name="connsiteX36" fmla="*/ 1463040 w 1491175"/>
                  <a:gd name="connsiteY36" fmla="*/ 506437 h 1564001"/>
                  <a:gd name="connsiteX37" fmla="*/ 1434904 w 1491175"/>
                  <a:gd name="connsiteY37" fmla="*/ 661182 h 1564001"/>
                  <a:gd name="connsiteX38" fmla="*/ 1406769 w 1491175"/>
                  <a:gd name="connsiteY38" fmla="*/ 703385 h 1564001"/>
                  <a:gd name="connsiteX39" fmla="*/ 1336430 w 1491175"/>
                  <a:gd name="connsiteY39" fmla="*/ 773723 h 1564001"/>
                  <a:gd name="connsiteX40" fmla="*/ 1308295 w 1491175"/>
                  <a:gd name="connsiteY40" fmla="*/ 801859 h 1564001"/>
                  <a:gd name="connsiteX41" fmla="*/ 942535 w 1491175"/>
                  <a:gd name="connsiteY41" fmla="*/ 844062 h 1564001"/>
                  <a:gd name="connsiteX42" fmla="*/ 1434904 w 1491175"/>
                  <a:gd name="connsiteY42" fmla="*/ 872197 h 1564001"/>
                  <a:gd name="connsiteX43" fmla="*/ 1463040 w 1491175"/>
                  <a:gd name="connsiteY43" fmla="*/ 900332 h 1564001"/>
                  <a:gd name="connsiteX44" fmla="*/ 1491175 w 1491175"/>
                  <a:gd name="connsiteY44" fmla="*/ 1083212 h 1564001"/>
                  <a:gd name="connsiteX45" fmla="*/ 1448972 w 1491175"/>
                  <a:gd name="connsiteY45" fmla="*/ 1237957 h 1564001"/>
                  <a:gd name="connsiteX46" fmla="*/ 1406769 w 1491175"/>
                  <a:gd name="connsiteY46" fmla="*/ 1252025 h 1564001"/>
                  <a:gd name="connsiteX47" fmla="*/ 1322363 w 1491175"/>
                  <a:gd name="connsiteY47" fmla="*/ 1294228 h 1564001"/>
                  <a:gd name="connsiteX48" fmla="*/ 1012873 w 1491175"/>
                  <a:gd name="connsiteY48" fmla="*/ 1266092 h 1564001"/>
                  <a:gd name="connsiteX49" fmla="*/ 970670 w 1491175"/>
                  <a:gd name="connsiteY49" fmla="*/ 1252025 h 1564001"/>
                  <a:gd name="connsiteX50" fmla="*/ 942535 w 1491175"/>
                  <a:gd name="connsiteY50" fmla="*/ 1223889 h 1564001"/>
                  <a:gd name="connsiteX51" fmla="*/ 914400 w 1491175"/>
                  <a:gd name="connsiteY51" fmla="*/ 1139483 h 1564001"/>
                  <a:gd name="connsiteX52" fmla="*/ 886264 w 1491175"/>
                  <a:gd name="connsiteY52" fmla="*/ 1055077 h 1564001"/>
                  <a:gd name="connsiteX53" fmla="*/ 872196 w 1491175"/>
                  <a:gd name="connsiteY53" fmla="*/ 1012874 h 1564001"/>
                  <a:gd name="connsiteX54" fmla="*/ 858129 w 1491175"/>
                  <a:gd name="connsiteY54" fmla="*/ 956603 h 1564001"/>
                  <a:gd name="connsiteX55" fmla="*/ 872196 w 1491175"/>
                  <a:gd name="connsiteY55" fmla="*/ 1041009 h 1564001"/>
                  <a:gd name="connsiteX56" fmla="*/ 886264 w 1491175"/>
                  <a:gd name="connsiteY56" fmla="*/ 1083212 h 1564001"/>
                  <a:gd name="connsiteX57" fmla="*/ 900332 w 1491175"/>
                  <a:gd name="connsiteY57" fmla="*/ 1153551 h 1564001"/>
                  <a:gd name="connsiteX58" fmla="*/ 956603 w 1491175"/>
                  <a:gd name="connsiteY58" fmla="*/ 1223889 h 1564001"/>
                  <a:gd name="connsiteX59" fmla="*/ 984738 w 1491175"/>
                  <a:gd name="connsiteY59" fmla="*/ 1308295 h 1564001"/>
                  <a:gd name="connsiteX60" fmla="*/ 998806 w 1491175"/>
                  <a:gd name="connsiteY60" fmla="*/ 1350499 h 1564001"/>
                  <a:gd name="connsiteX61" fmla="*/ 970670 w 1491175"/>
                  <a:gd name="connsiteY61" fmla="*/ 1463040 h 1564001"/>
                  <a:gd name="connsiteX62" fmla="*/ 928467 w 1491175"/>
                  <a:gd name="connsiteY62" fmla="*/ 1491175 h 1564001"/>
                  <a:gd name="connsiteX63" fmla="*/ 829993 w 1491175"/>
                  <a:gd name="connsiteY63" fmla="*/ 1561514 h 1564001"/>
                  <a:gd name="connsiteX64" fmla="*/ 661181 w 1491175"/>
                  <a:gd name="connsiteY64" fmla="*/ 1547446 h 1564001"/>
                  <a:gd name="connsiteX65" fmla="*/ 618978 w 1491175"/>
                  <a:gd name="connsiteY65" fmla="*/ 1533379 h 1564001"/>
                  <a:gd name="connsiteX66" fmla="*/ 562707 w 1491175"/>
                  <a:gd name="connsiteY66" fmla="*/ 1477108 h 1564001"/>
                  <a:gd name="connsiteX67" fmla="*/ 548640 w 1491175"/>
                  <a:gd name="connsiteY67" fmla="*/ 1434905 h 1564001"/>
                  <a:gd name="connsiteX68" fmla="*/ 506436 w 1491175"/>
                  <a:gd name="connsiteY68" fmla="*/ 1350499 h 1564001"/>
                  <a:gd name="connsiteX69" fmla="*/ 534572 w 1491175"/>
                  <a:gd name="connsiteY69" fmla="*/ 1069145 h 1564001"/>
                  <a:gd name="connsiteX70" fmla="*/ 548640 w 1491175"/>
                  <a:gd name="connsiteY70" fmla="*/ 1026942 h 1564001"/>
                  <a:gd name="connsiteX71" fmla="*/ 618978 w 1491175"/>
                  <a:gd name="connsiteY71" fmla="*/ 970671 h 1564001"/>
                  <a:gd name="connsiteX72" fmla="*/ 633046 w 1491175"/>
                  <a:gd name="connsiteY72" fmla="*/ 928468 h 1564001"/>
                  <a:gd name="connsiteX73" fmla="*/ 717452 w 1491175"/>
                  <a:gd name="connsiteY73" fmla="*/ 872197 h 1564001"/>
                  <a:gd name="connsiteX74" fmla="*/ 675249 w 1491175"/>
                  <a:gd name="connsiteY74" fmla="*/ 900332 h 1564001"/>
                  <a:gd name="connsiteX75" fmla="*/ 647113 w 1491175"/>
                  <a:gd name="connsiteY75" fmla="*/ 928468 h 1564001"/>
                  <a:gd name="connsiteX76" fmla="*/ 633046 w 1491175"/>
                  <a:gd name="connsiteY76" fmla="*/ 970671 h 1564001"/>
                  <a:gd name="connsiteX77" fmla="*/ 604910 w 1491175"/>
                  <a:gd name="connsiteY77" fmla="*/ 998806 h 1564001"/>
                  <a:gd name="connsiteX78" fmla="*/ 548640 w 1491175"/>
                  <a:gd name="connsiteY78" fmla="*/ 1111348 h 1564001"/>
                  <a:gd name="connsiteX79" fmla="*/ 506436 w 1491175"/>
                  <a:gd name="connsiteY79" fmla="*/ 1181686 h 1564001"/>
                  <a:gd name="connsiteX80" fmla="*/ 492369 w 1491175"/>
                  <a:gd name="connsiteY80" fmla="*/ 1223889 h 1564001"/>
                  <a:gd name="connsiteX81" fmla="*/ 422030 w 1491175"/>
                  <a:gd name="connsiteY81" fmla="*/ 1266092 h 1564001"/>
                  <a:gd name="connsiteX82" fmla="*/ 393895 w 1491175"/>
                  <a:gd name="connsiteY82" fmla="*/ 1294228 h 1564001"/>
                  <a:gd name="connsiteX83" fmla="*/ 253218 w 1491175"/>
                  <a:gd name="connsiteY83" fmla="*/ 1266092 h 1564001"/>
                  <a:gd name="connsiteX84" fmla="*/ 225083 w 1491175"/>
                  <a:gd name="connsiteY84" fmla="*/ 1223889 h 1564001"/>
                  <a:gd name="connsiteX85" fmla="*/ 196947 w 1491175"/>
                  <a:gd name="connsiteY85" fmla="*/ 1195754 h 1564001"/>
                  <a:gd name="connsiteX86" fmla="*/ 140676 w 1491175"/>
                  <a:gd name="connsiteY86" fmla="*/ 1111348 h 1564001"/>
                  <a:gd name="connsiteX87" fmla="*/ 140676 w 1491175"/>
                  <a:gd name="connsiteY87" fmla="*/ 942535 h 1564001"/>
                  <a:gd name="connsiteX88" fmla="*/ 154744 w 1491175"/>
                  <a:gd name="connsiteY88" fmla="*/ 900332 h 1564001"/>
                  <a:gd name="connsiteX89" fmla="*/ 182880 w 1491175"/>
                  <a:gd name="connsiteY89" fmla="*/ 872197 h 1564001"/>
                  <a:gd name="connsiteX90" fmla="*/ 211015 w 1491175"/>
                  <a:gd name="connsiteY90" fmla="*/ 829994 h 1564001"/>
                  <a:gd name="connsiteX91" fmla="*/ 253218 w 1491175"/>
                  <a:gd name="connsiteY91" fmla="*/ 801859 h 1564001"/>
                  <a:gd name="connsiteX92" fmla="*/ 323556 w 1491175"/>
                  <a:gd name="connsiteY92" fmla="*/ 759655 h 1564001"/>
                  <a:gd name="connsiteX93" fmla="*/ 351692 w 1491175"/>
                  <a:gd name="connsiteY93" fmla="*/ 731520 h 1564001"/>
                  <a:gd name="connsiteX94" fmla="*/ 534572 w 1491175"/>
                  <a:gd name="connsiteY94" fmla="*/ 759655 h 1564001"/>
                  <a:gd name="connsiteX95" fmla="*/ 618978 w 1491175"/>
                  <a:gd name="connsiteY95" fmla="*/ 787791 h 1564001"/>
                  <a:gd name="connsiteX96" fmla="*/ 661181 w 1491175"/>
                  <a:gd name="connsiteY96" fmla="*/ 801859 h 1564001"/>
                  <a:gd name="connsiteX97" fmla="*/ 590843 w 1491175"/>
                  <a:gd name="connsiteY97" fmla="*/ 787791 h 1564001"/>
                  <a:gd name="connsiteX98" fmla="*/ 112541 w 1491175"/>
                  <a:gd name="connsiteY98" fmla="*/ 773723 h 1564001"/>
                  <a:gd name="connsiteX99" fmla="*/ 70338 w 1491175"/>
                  <a:gd name="connsiteY99" fmla="*/ 745588 h 1564001"/>
                  <a:gd name="connsiteX100" fmla="*/ 56270 w 1491175"/>
                  <a:gd name="connsiteY100" fmla="*/ 703385 h 1564001"/>
                  <a:gd name="connsiteX101" fmla="*/ 28135 w 1491175"/>
                  <a:gd name="connsiteY101" fmla="*/ 675249 h 1564001"/>
                  <a:gd name="connsiteX102" fmla="*/ 0 w 1491175"/>
                  <a:gd name="connsiteY102" fmla="*/ 576775 h 1564001"/>
                  <a:gd name="connsiteX103" fmla="*/ 14067 w 1491175"/>
                  <a:gd name="connsiteY103" fmla="*/ 365760 h 1564001"/>
                  <a:gd name="connsiteX104" fmla="*/ 28135 w 1491175"/>
                  <a:gd name="connsiteY104" fmla="*/ 323557 h 1564001"/>
                  <a:gd name="connsiteX105" fmla="*/ 84406 w 1491175"/>
                  <a:gd name="connsiteY105" fmla="*/ 253219 h 1564001"/>
                  <a:gd name="connsiteX106" fmla="*/ 168812 w 1491175"/>
                  <a:gd name="connsiteY106" fmla="*/ 225083 h 1564001"/>
                  <a:gd name="connsiteX107" fmla="*/ 365760 w 1491175"/>
                  <a:gd name="connsiteY107" fmla="*/ 239151 h 1564001"/>
                  <a:gd name="connsiteX108" fmla="*/ 422030 w 1491175"/>
                  <a:gd name="connsiteY108" fmla="*/ 309489 h 1564001"/>
                  <a:gd name="connsiteX109" fmla="*/ 478301 w 1491175"/>
                  <a:gd name="connsiteY109" fmla="*/ 379828 h 1564001"/>
                  <a:gd name="connsiteX110" fmla="*/ 492369 w 1491175"/>
                  <a:gd name="connsiteY110" fmla="*/ 422031 h 1564001"/>
                  <a:gd name="connsiteX111" fmla="*/ 548640 w 1491175"/>
                  <a:gd name="connsiteY111" fmla="*/ 492369 h 1564001"/>
                  <a:gd name="connsiteX112" fmla="*/ 576775 w 1491175"/>
                  <a:gd name="connsiteY112" fmla="*/ 576775 h 1564001"/>
                  <a:gd name="connsiteX113" fmla="*/ 618978 w 1491175"/>
                  <a:gd name="connsiteY113" fmla="*/ 661182 h 1564001"/>
                  <a:gd name="connsiteX114" fmla="*/ 703384 w 1491175"/>
                  <a:gd name="connsiteY114" fmla="*/ 717452 h 1564001"/>
                  <a:gd name="connsiteX115" fmla="*/ 745587 w 1491175"/>
                  <a:gd name="connsiteY115" fmla="*/ 731520 h 1564001"/>
                  <a:gd name="connsiteX116" fmla="*/ 759655 w 1491175"/>
                  <a:gd name="connsiteY116" fmla="*/ 773723 h 1564001"/>
                  <a:gd name="connsiteX117" fmla="*/ 801858 w 1491175"/>
                  <a:gd name="connsiteY117" fmla="*/ 815926 h 1564001"/>
                  <a:gd name="connsiteX118" fmla="*/ 801858 w 1491175"/>
                  <a:gd name="connsiteY118" fmla="*/ 815926 h 1564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1491175" h="1564001">
                    <a:moveTo>
                      <a:pt x="773723" y="984739"/>
                    </a:moveTo>
                    <a:cubicBezTo>
                      <a:pt x="771283" y="967662"/>
                      <a:pt x="764002" y="874755"/>
                      <a:pt x="745587" y="844062"/>
                    </a:cubicBezTo>
                    <a:cubicBezTo>
                      <a:pt x="738763" y="832689"/>
                      <a:pt x="726830" y="825305"/>
                      <a:pt x="717452" y="815926"/>
                    </a:cubicBezTo>
                    <a:cubicBezTo>
                      <a:pt x="708185" y="788125"/>
                      <a:pt x="700040" y="751353"/>
                      <a:pt x="675249" y="731520"/>
                    </a:cubicBezTo>
                    <a:cubicBezTo>
                      <a:pt x="663670" y="722257"/>
                      <a:pt x="647114" y="722141"/>
                      <a:pt x="633046" y="717452"/>
                    </a:cubicBezTo>
                    <a:cubicBezTo>
                      <a:pt x="597686" y="611373"/>
                      <a:pt x="649497" y="738016"/>
                      <a:pt x="576775" y="647114"/>
                    </a:cubicBezTo>
                    <a:cubicBezTo>
                      <a:pt x="567512" y="635535"/>
                      <a:pt x="570336" y="617627"/>
                      <a:pt x="562707" y="604911"/>
                    </a:cubicBezTo>
                    <a:cubicBezTo>
                      <a:pt x="555883" y="593538"/>
                      <a:pt x="543950" y="586154"/>
                      <a:pt x="534572" y="576775"/>
                    </a:cubicBezTo>
                    <a:lnTo>
                      <a:pt x="492369" y="450166"/>
                    </a:lnTo>
                    <a:lnTo>
                      <a:pt x="478301" y="407963"/>
                    </a:lnTo>
                    <a:lnTo>
                      <a:pt x="464233" y="365760"/>
                    </a:lnTo>
                    <a:cubicBezTo>
                      <a:pt x="447567" y="265760"/>
                      <a:pt x="436842" y="245305"/>
                      <a:pt x="464233" y="126609"/>
                    </a:cubicBezTo>
                    <a:cubicBezTo>
                      <a:pt x="467215" y="113685"/>
                      <a:pt x="482012" y="106759"/>
                      <a:pt x="492369" y="98474"/>
                    </a:cubicBezTo>
                    <a:cubicBezTo>
                      <a:pt x="559566" y="44718"/>
                      <a:pt x="507433" y="90943"/>
                      <a:pt x="576775" y="56271"/>
                    </a:cubicBezTo>
                    <a:cubicBezTo>
                      <a:pt x="591897" y="48710"/>
                      <a:pt x="603528" y="35002"/>
                      <a:pt x="618978" y="28135"/>
                    </a:cubicBezTo>
                    <a:cubicBezTo>
                      <a:pt x="646079" y="16090"/>
                      <a:pt x="703384" y="0"/>
                      <a:pt x="703384" y="0"/>
                    </a:cubicBezTo>
                    <a:cubicBezTo>
                      <a:pt x="718507" y="3025"/>
                      <a:pt x="794300" y="15159"/>
                      <a:pt x="815926" y="28135"/>
                    </a:cubicBezTo>
                    <a:cubicBezTo>
                      <a:pt x="827299" y="34959"/>
                      <a:pt x="833704" y="47985"/>
                      <a:pt x="844061" y="56271"/>
                    </a:cubicBezTo>
                    <a:cubicBezTo>
                      <a:pt x="857263" y="66833"/>
                      <a:pt x="872196" y="75028"/>
                      <a:pt x="886264" y="84406"/>
                    </a:cubicBezTo>
                    <a:cubicBezTo>
                      <a:pt x="937572" y="238325"/>
                      <a:pt x="855743" y="5183"/>
                      <a:pt x="928467" y="168812"/>
                    </a:cubicBezTo>
                    <a:cubicBezTo>
                      <a:pt x="954430" y="227229"/>
                      <a:pt x="958635" y="263379"/>
                      <a:pt x="970670" y="323557"/>
                    </a:cubicBezTo>
                    <a:cubicBezTo>
                      <a:pt x="954957" y="606398"/>
                      <a:pt x="983336" y="496573"/>
                      <a:pt x="928467" y="661182"/>
                    </a:cubicBezTo>
                    <a:cubicBezTo>
                      <a:pt x="910205" y="715969"/>
                      <a:pt x="924887" y="692899"/>
                      <a:pt x="886264" y="731520"/>
                    </a:cubicBezTo>
                    <a:cubicBezTo>
                      <a:pt x="872648" y="772367"/>
                      <a:pt x="873810" y="781219"/>
                      <a:pt x="844061" y="815926"/>
                    </a:cubicBezTo>
                    <a:cubicBezTo>
                      <a:pt x="826798" y="836066"/>
                      <a:pt x="787790" y="872197"/>
                      <a:pt x="787790" y="872197"/>
                    </a:cubicBezTo>
                    <a:cubicBezTo>
                      <a:pt x="783101" y="858129"/>
                      <a:pt x="773723" y="844823"/>
                      <a:pt x="773723" y="829994"/>
                    </a:cubicBezTo>
                    <a:cubicBezTo>
                      <a:pt x="773723" y="815165"/>
                      <a:pt x="778893" y="799654"/>
                      <a:pt x="787790" y="787791"/>
                    </a:cubicBezTo>
                    <a:cubicBezTo>
                      <a:pt x="828937" y="732928"/>
                      <a:pt x="851520" y="721858"/>
                      <a:pt x="900332" y="689317"/>
                    </a:cubicBezTo>
                    <a:cubicBezTo>
                      <a:pt x="905021" y="675249"/>
                      <a:pt x="907768" y="660377"/>
                      <a:pt x="914400" y="647114"/>
                    </a:cubicBezTo>
                    <a:cubicBezTo>
                      <a:pt x="968941" y="538032"/>
                      <a:pt x="921243" y="668787"/>
                      <a:pt x="956603" y="562708"/>
                    </a:cubicBezTo>
                    <a:cubicBezTo>
                      <a:pt x="961292" y="501748"/>
                      <a:pt x="954917" y="438904"/>
                      <a:pt x="970670" y="379828"/>
                    </a:cubicBezTo>
                    <a:cubicBezTo>
                      <a:pt x="975026" y="363492"/>
                      <a:pt x="999671" y="362254"/>
                      <a:pt x="1012873" y="351692"/>
                    </a:cubicBezTo>
                    <a:cubicBezTo>
                      <a:pt x="1068044" y="307555"/>
                      <a:pt x="1009923" y="333919"/>
                      <a:pt x="1083212" y="309489"/>
                    </a:cubicBezTo>
                    <a:cubicBezTo>
                      <a:pt x="1144172" y="314178"/>
                      <a:pt x="1205424" y="315973"/>
                      <a:pt x="1266092" y="323557"/>
                    </a:cubicBezTo>
                    <a:cubicBezTo>
                      <a:pt x="1280806" y="325396"/>
                      <a:pt x="1295332" y="330424"/>
                      <a:pt x="1308295" y="337625"/>
                    </a:cubicBezTo>
                    <a:cubicBezTo>
                      <a:pt x="1364114" y="368635"/>
                      <a:pt x="1419547" y="405385"/>
                      <a:pt x="1448972" y="464234"/>
                    </a:cubicBezTo>
                    <a:cubicBezTo>
                      <a:pt x="1455604" y="477497"/>
                      <a:pt x="1458351" y="492369"/>
                      <a:pt x="1463040" y="506437"/>
                    </a:cubicBezTo>
                    <a:cubicBezTo>
                      <a:pt x="1458190" y="545236"/>
                      <a:pt x="1456590" y="617809"/>
                      <a:pt x="1434904" y="661182"/>
                    </a:cubicBezTo>
                    <a:cubicBezTo>
                      <a:pt x="1427343" y="676304"/>
                      <a:pt x="1417902" y="690661"/>
                      <a:pt x="1406769" y="703385"/>
                    </a:cubicBezTo>
                    <a:cubicBezTo>
                      <a:pt x="1384934" y="728339"/>
                      <a:pt x="1359876" y="750277"/>
                      <a:pt x="1336430" y="773723"/>
                    </a:cubicBezTo>
                    <a:cubicBezTo>
                      <a:pt x="1327051" y="783102"/>
                      <a:pt x="1320878" y="797665"/>
                      <a:pt x="1308295" y="801859"/>
                    </a:cubicBezTo>
                    <a:cubicBezTo>
                      <a:pt x="1134806" y="859688"/>
                      <a:pt x="1253509" y="828513"/>
                      <a:pt x="942535" y="844062"/>
                    </a:cubicBezTo>
                    <a:cubicBezTo>
                      <a:pt x="1137842" y="909161"/>
                      <a:pt x="861802" y="821629"/>
                      <a:pt x="1434904" y="872197"/>
                    </a:cubicBezTo>
                    <a:cubicBezTo>
                      <a:pt x="1448116" y="873363"/>
                      <a:pt x="1453661" y="890954"/>
                      <a:pt x="1463040" y="900332"/>
                    </a:cubicBezTo>
                    <a:cubicBezTo>
                      <a:pt x="1466986" y="924007"/>
                      <a:pt x="1491175" y="1065120"/>
                      <a:pt x="1491175" y="1083212"/>
                    </a:cubicBezTo>
                    <a:cubicBezTo>
                      <a:pt x="1491175" y="1122734"/>
                      <a:pt x="1490849" y="1204455"/>
                      <a:pt x="1448972" y="1237957"/>
                    </a:cubicBezTo>
                    <a:cubicBezTo>
                      <a:pt x="1437393" y="1247220"/>
                      <a:pt x="1420032" y="1245393"/>
                      <a:pt x="1406769" y="1252025"/>
                    </a:cubicBezTo>
                    <a:cubicBezTo>
                      <a:pt x="1297687" y="1306566"/>
                      <a:pt x="1428442" y="1258868"/>
                      <a:pt x="1322363" y="1294228"/>
                    </a:cubicBezTo>
                    <a:cubicBezTo>
                      <a:pt x="1214149" y="1287464"/>
                      <a:pt x="1116285" y="1289072"/>
                      <a:pt x="1012873" y="1266092"/>
                    </a:cubicBezTo>
                    <a:cubicBezTo>
                      <a:pt x="998398" y="1262875"/>
                      <a:pt x="984738" y="1256714"/>
                      <a:pt x="970670" y="1252025"/>
                    </a:cubicBezTo>
                    <a:cubicBezTo>
                      <a:pt x="961292" y="1242646"/>
                      <a:pt x="948466" y="1235752"/>
                      <a:pt x="942535" y="1223889"/>
                    </a:cubicBezTo>
                    <a:cubicBezTo>
                      <a:pt x="929272" y="1197363"/>
                      <a:pt x="923778" y="1167618"/>
                      <a:pt x="914400" y="1139483"/>
                    </a:cubicBezTo>
                    <a:lnTo>
                      <a:pt x="886264" y="1055077"/>
                    </a:lnTo>
                    <a:cubicBezTo>
                      <a:pt x="881575" y="1041009"/>
                      <a:pt x="875792" y="1027260"/>
                      <a:pt x="872196" y="1012874"/>
                    </a:cubicBezTo>
                    <a:lnTo>
                      <a:pt x="858129" y="956603"/>
                    </a:lnTo>
                    <a:cubicBezTo>
                      <a:pt x="862818" y="984738"/>
                      <a:pt x="866008" y="1013165"/>
                      <a:pt x="872196" y="1041009"/>
                    </a:cubicBezTo>
                    <a:cubicBezTo>
                      <a:pt x="875413" y="1055485"/>
                      <a:pt x="882667" y="1068826"/>
                      <a:pt x="886264" y="1083212"/>
                    </a:cubicBezTo>
                    <a:cubicBezTo>
                      <a:pt x="892063" y="1106409"/>
                      <a:pt x="891936" y="1131163"/>
                      <a:pt x="900332" y="1153551"/>
                    </a:cubicBezTo>
                    <a:cubicBezTo>
                      <a:pt x="910980" y="1181947"/>
                      <a:pt x="936001" y="1203287"/>
                      <a:pt x="956603" y="1223889"/>
                    </a:cubicBezTo>
                    <a:lnTo>
                      <a:pt x="984738" y="1308295"/>
                    </a:lnTo>
                    <a:lnTo>
                      <a:pt x="998806" y="1350499"/>
                    </a:lnTo>
                    <a:cubicBezTo>
                      <a:pt x="998105" y="1354003"/>
                      <a:pt x="982206" y="1448621"/>
                      <a:pt x="970670" y="1463040"/>
                    </a:cubicBezTo>
                    <a:cubicBezTo>
                      <a:pt x="960108" y="1476242"/>
                      <a:pt x="941304" y="1480172"/>
                      <a:pt x="928467" y="1491175"/>
                    </a:cubicBezTo>
                    <a:cubicBezTo>
                      <a:pt x="843504" y="1564001"/>
                      <a:pt x="907539" y="1535665"/>
                      <a:pt x="829993" y="1561514"/>
                    </a:cubicBezTo>
                    <a:cubicBezTo>
                      <a:pt x="773722" y="1556825"/>
                      <a:pt x="717151" y="1554909"/>
                      <a:pt x="661181" y="1547446"/>
                    </a:cubicBezTo>
                    <a:cubicBezTo>
                      <a:pt x="646483" y="1545486"/>
                      <a:pt x="631045" y="1541998"/>
                      <a:pt x="618978" y="1533379"/>
                    </a:cubicBezTo>
                    <a:cubicBezTo>
                      <a:pt x="597393" y="1517961"/>
                      <a:pt x="562707" y="1477108"/>
                      <a:pt x="562707" y="1477108"/>
                    </a:cubicBezTo>
                    <a:cubicBezTo>
                      <a:pt x="558018" y="1463040"/>
                      <a:pt x="555272" y="1448168"/>
                      <a:pt x="548640" y="1434905"/>
                    </a:cubicBezTo>
                    <a:cubicBezTo>
                      <a:pt x="494095" y="1325815"/>
                      <a:pt x="541798" y="1456584"/>
                      <a:pt x="506436" y="1350499"/>
                    </a:cubicBezTo>
                    <a:cubicBezTo>
                      <a:pt x="516687" y="1186492"/>
                      <a:pt x="503563" y="1177674"/>
                      <a:pt x="534572" y="1069145"/>
                    </a:cubicBezTo>
                    <a:cubicBezTo>
                      <a:pt x="538646" y="1054887"/>
                      <a:pt x="541011" y="1039658"/>
                      <a:pt x="548640" y="1026942"/>
                    </a:cubicBezTo>
                    <a:cubicBezTo>
                      <a:pt x="562005" y="1004667"/>
                      <a:pt x="599807" y="983451"/>
                      <a:pt x="618978" y="970671"/>
                    </a:cubicBezTo>
                    <a:cubicBezTo>
                      <a:pt x="623667" y="956603"/>
                      <a:pt x="622561" y="938953"/>
                      <a:pt x="633046" y="928468"/>
                    </a:cubicBezTo>
                    <a:cubicBezTo>
                      <a:pt x="654851" y="906663"/>
                      <a:pt x="717452" y="926825"/>
                      <a:pt x="717452" y="872197"/>
                    </a:cubicBezTo>
                    <a:cubicBezTo>
                      <a:pt x="717452" y="855290"/>
                      <a:pt x="688451" y="889770"/>
                      <a:pt x="675249" y="900332"/>
                    </a:cubicBezTo>
                    <a:cubicBezTo>
                      <a:pt x="664892" y="908618"/>
                      <a:pt x="656492" y="919089"/>
                      <a:pt x="647113" y="928468"/>
                    </a:cubicBezTo>
                    <a:cubicBezTo>
                      <a:pt x="642424" y="942536"/>
                      <a:pt x="640675" y="957956"/>
                      <a:pt x="633046" y="970671"/>
                    </a:cubicBezTo>
                    <a:cubicBezTo>
                      <a:pt x="626222" y="982044"/>
                      <a:pt x="610842" y="986943"/>
                      <a:pt x="604910" y="998806"/>
                    </a:cubicBezTo>
                    <a:cubicBezTo>
                      <a:pt x="540248" y="1128128"/>
                      <a:pt x="612205" y="1047781"/>
                      <a:pt x="548640" y="1111348"/>
                    </a:cubicBezTo>
                    <a:cubicBezTo>
                      <a:pt x="508786" y="1230908"/>
                      <a:pt x="564370" y="1085130"/>
                      <a:pt x="506436" y="1181686"/>
                    </a:cubicBezTo>
                    <a:cubicBezTo>
                      <a:pt x="498807" y="1194401"/>
                      <a:pt x="499998" y="1211174"/>
                      <a:pt x="492369" y="1223889"/>
                    </a:cubicBezTo>
                    <a:cubicBezTo>
                      <a:pt x="473058" y="1256074"/>
                      <a:pt x="455226" y="1255027"/>
                      <a:pt x="422030" y="1266092"/>
                    </a:cubicBezTo>
                    <a:cubicBezTo>
                      <a:pt x="412652" y="1275471"/>
                      <a:pt x="407077" y="1292763"/>
                      <a:pt x="393895" y="1294228"/>
                    </a:cubicBezTo>
                    <a:cubicBezTo>
                      <a:pt x="345400" y="1299616"/>
                      <a:pt x="297961" y="1281007"/>
                      <a:pt x="253218" y="1266092"/>
                    </a:cubicBezTo>
                    <a:cubicBezTo>
                      <a:pt x="243840" y="1252024"/>
                      <a:pt x="235645" y="1237091"/>
                      <a:pt x="225083" y="1223889"/>
                    </a:cubicBezTo>
                    <a:cubicBezTo>
                      <a:pt x="216797" y="1213532"/>
                      <a:pt x="204905" y="1206365"/>
                      <a:pt x="196947" y="1195754"/>
                    </a:cubicBezTo>
                    <a:cubicBezTo>
                      <a:pt x="176658" y="1168703"/>
                      <a:pt x="140676" y="1111348"/>
                      <a:pt x="140676" y="1111348"/>
                    </a:cubicBezTo>
                    <a:cubicBezTo>
                      <a:pt x="115010" y="1034346"/>
                      <a:pt x="119736" y="1068176"/>
                      <a:pt x="140676" y="942535"/>
                    </a:cubicBezTo>
                    <a:cubicBezTo>
                      <a:pt x="143114" y="927908"/>
                      <a:pt x="147115" y="913047"/>
                      <a:pt x="154744" y="900332"/>
                    </a:cubicBezTo>
                    <a:cubicBezTo>
                      <a:pt x="161568" y="888959"/>
                      <a:pt x="174594" y="882554"/>
                      <a:pt x="182880" y="872197"/>
                    </a:cubicBezTo>
                    <a:cubicBezTo>
                      <a:pt x="193442" y="858995"/>
                      <a:pt x="199060" y="841949"/>
                      <a:pt x="211015" y="829994"/>
                    </a:cubicBezTo>
                    <a:cubicBezTo>
                      <a:pt x="222970" y="818039"/>
                      <a:pt x="240016" y="812421"/>
                      <a:pt x="253218" y="801859"/>
                    </a:cubicBezTo>
                    <a:cubicBezTo>
                      <a:pt x="308392" y="757719"/>
                      <a:pt x="250263" y="784087"/>
                      <a:pt x="323556" y="759655"/>
                    </a:cubicBezTo>
                    <a:cubicBezTo>
                      <a:pt x="332935" y="750277"/>
                      <a:pt x="338495" y="732840"/>
                      <a:pt x="351692" y="731520"/>
                    </a:cubicBezTo>
                    <a:cubicBezTo>
                      <a:pt x="372557" y="729434"/>
                      <a:pt x="500149" y="750267"/>
                      <a:pt x="534572" y="759655"/>
                    </a:cubicBezTo>
                    <a:cubicBezTo>
                      <a:pt x="563184" y="767458"/>
                      <a:pt x="590843" y="778412"/>
                      <a:pt x="618978" y="787791"/>
                    </a:cubicBezTo>
                    <a:cubicBezTo>
                      <a:pt x="633046" y="792480"/>
                      <a:pt x="675722" y="804767"/>
                      <a:pt x="661181" y="801859"/>
                    </a:cubicBezTo>
                    <a:cubicBezTo>
                      <a:pt x="637735" y="797170"/>
                      <a:pt x="614722" y="789016"/>
                      <a:pt x="590843" y="787791"/>
                    </a:cubicBezTo>
                    <a:cubicBezTo>
                      <a:pt x="431549" y="779622"/>
                      <a:pt x="271975" y="778412"/>
                      <a:pt x="112541" y="773723"/>
                    </a:cubicBezTo>
                    <a:cubicBezTo>
                      <a:pt x="98473" y="764345"/>
                      <a:pt x="80900" y="758790"/>
                      <a:pt x="70338" y="745588"/>
                    </a:cubicBezTo>
                    <a:cubicBezTo>
                      <a:pt x="61075" y="734009"/>
                      <a:pt x="63899" y="716101"/>
                      <a:pt x="56270" y="703385"/>
                    </a:cubicBezTo>
                    <a:cubicBezTo>
                      <a:pt x="49446" y="692012"/>
                      <a:pt x="37513" y="684628"/>
                      <a:pt x="28135" y="675249"/>
                    </a:cubicBezTo>
                    <a:cubicBezTo>
                      <a:pt x="21500" y="655344"/>
                      <a:pt x="0" y="594443"/>
                      <a:pt x="0" y="576775"/>
                    </a:cubicBezTo>
                    <a:cubicBezTo>
                      <a:pt x="0" y="506281"/>
                      <a:pt x="6282" y="435823"/>
                      <a:pt x="14067" y="365760"/>
                    </a:cubicBezTo>
                    <a:cubicBezTo>
                      <a:pt x="15705" y="351022"/>
                      <a:pt x="21503" y="336820"/>
                      <a:pt x="28135" y="323557"/>
                    </a:cubicBezTo>
                    <a:cubicBezTo>
                      <a:pt x="34763" y="310302"/>
                      <a:pt x="66958" y="261943"/>
                      <a:pt x="84406" y="253219"/>
                    </a:cubicBezTo>
                    <a:cubicBezTo>
                      <a:pt x="110932" y="239956"/>
                      <a:pt x="168812" y="225083"/>
                      <a:pt x="168812" y="225083"/>
                    </a:cubicBezTo>
                    <a:cubicBezTo>
                      <a:pt x="234461" y="229772"/>
                      <a:pt x="300945" y="227713"/>
                      <a:pt x="365760" y="239151"/>
                    </a:cubicBezTo>
                    <a:cubicBezTo>
                      <a:pt x="422167" y="249105"/>
                      <a:pt x="400980" y="274406"/>
                      <a:pt x="422030" y="309489"/>
                    </a:cubicBezTo>
                    <a:cubicBezTo>
                      <a:pt x="500544" y="440347"/>
                      <a:pt x="393830" y="210887"/>
                      <a:pt x="478301" y="379828"/>
                    </a:cubicBezTo>
                    <a:cubicBezTo>
                      <a:pt x="484933" y="393091"/>
                      <a:pt x="485737" y="408768"/>
                      <a:pt x="492369" y="422031"/>
                    </a:cubicBezTo>
                    <a:cubicBezTo>
                      <a:pt x="510116" y="457526"/>
                      <a:pt x="522469" y="466199"/>
                      <a:pt x="548640" y="492369"/>
                    </a:cubicBezTo>
                    <a:lnTo>
                      <a:pt x="576775" y="576775"/>
                    </a:lnTo>
                    <a:cubicBezTo>
                      <a:pt x="586809" y="606878"/>
                      <a:pt x="593312" y="638725"/>
                      <a:pt x="618978" y="661182"/>
                    </a:cubicBezTo>
                    <a:cubicBezTo>
                      <a:pt x="644426" y="683449"/>
                      <a:pt x="671305" y="706759"/>
                      <a:pt x="703384" y="717452"/>
                    </a:cubicBezTo>
                    <a:lnTo>
                      <a:pt x="745587" y="731520"/>
                    </a:lnTo>
                    <a:cubicBezTo>
                      <a:pt x="750276" y="745588"/>
                      <a:pt x="749170" y="763238"/>
                      <a:pt x="759655" y="773723"/>
                    </a:cubicBezTo>
                    <a:cubicBezTo>
                      <a:pt x="810755" y="824823"/>
                      <a:pt x="801858" y="751417"/>
                      <a:pt x="801858" y="815926"/>
                    </a:cubicBezTo>
                    <a:lnTo>
                      <a:pt x="801858" y="815926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7" name="Rounded Rectangle 7">
                <a:extLst>
                  <a:ext uri="{FF2B5EF4-FFF2-40B4-BE49-F238E27FC236}">
                    <a16:creationId xmlns:a16="http://schemas.microsoft.com/office/drawing/2014/main" id="{4B8BE5FD-BA1B-43FC-BFB0-52729FC4472E}"/>
                  </a:ext>
                </a:extLst>
              </p:cNvPr>
              <p:cNvSpPr/>
              <p:nvPr/>
            </p:nvSpPr>
            <p:spPr>
              <a:xfrm>
                <a:off x="6586025" y="2790642"/>
                <a:ext cx="2438400" cy="762000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66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green</a:t>
                </a:r>
                <a:r>
                  <a:rPr lang="bn-BD" sz="6600" dirty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endParaRPr lang="en-US" sz="6600" dirty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3DBA229-DBF6-4642-B745-E554D144360A}"/>
                </a:ext>
              </a:extLst>
            </p:cNvPr>
            <p:cNvGrpSpPr/>
            <p:nvPr/>
          </p:nvGrpSpPr>
          <p:grpSpPr>
            <a:xfrm>
              <a:off x="3323938" y="5486400"/>
              <a:ext cx="1738573" cy="1345821"/>
              <a:chOff x="3298286" y="4038600"/>
              <a:chExt cx="2209800" cy="2583290"/>
            </a:xfrm>
          </p:grpSpPr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F87F8DD6-861A-4D90-B45A-6845B52A39B7}"/>
                  </a:ext>
                </a:extLst>
              </p:cNvPr>
              <p:cNvSpPr/>
              <p:nvPr/>
            </p:nvSpPr>
            <p:spPr>
              <a:xfrm>
                <a:off x="3657600" y="4038600"/>
                <a:ext cx="1491175" cy="1564001"/>
              </a:xfrm>
              <a:custGeom>
                <a:avLst/>
                <a:gdLst>
                  <a:gd name="connsiteX0" fmla="*/ 773723 w 1491175"/>
                  <a:gd name="connsiteY0" fmla="*/ 984739 h 1564001"/>
                  <a:gd name="connsiteX1" fmla="*/ 745587 w 1491175"/>
                  <a:gd name="connsiteY1" fmla="*/ 844062 h 1564001"/>
                  <a:gd name="connsiteX2" fmla="*/ 717452 w 1491175"/>
                  <a:gd name="connsiteY2" fmla="*/ 815926 h 1564001"/>
                  <a:gd name="connsiteX3" fmla="*/ 675249 w 1491175"/>
                  <a:gd name="connsiteY3" fmla="*/ 731520 h 1564001"/>
                  <a:gd name="connsiteX4" fmla="*/ 633046 w 1491175"/>
                  <a:gd name="connsiteY4" fmla="*/ 717452 h 1564001"/>
                  <a:gd name="connsiteX5" fmla="*/ 576775 w 1491175"/>
                  <a:gd name="connsiteY5" fmla="*/ 647114 h 1564001"/>
                  <a:gd name="connsiteX6" fmla="*/ 562707 w 1491175"/>
                  <a:gd name="connsiteY6" fmla="*/ 604911 h 1564001"/>
                  <a:gd name="connsiteX7" fmla="*/ 534572 w 1491175"/>
                  <a:gd name="connsiteY7" fmla="*/ 576775 h 1564001"/>
                  <a:gd name="connsiteX8" fmla="*/ 492369 w 1491175"/>
                  <a:gd name="connsiteY8" fmla="*/ 450166 h 1564001"/>
                  <a:gd name="connsiteX9" fmla="*/ 478301 w 1491175"/>
                  <a:gd name="connsiteY9" fmla="*/ 407963 h 1564001"/>
                  <a:gd name="connsiteX10" fmla="*/ 464233 w 1491175"/>
                  <a:gd name="connsiteY10" fmla="*/ 365760 h 1564001"/>
                  <a:gd name="connsiteX11" fmla="*/ 464233 w 1491175"/>
                  <a:gd name="connsiteY11" fmla="*/ 126609 h 1564001"/>
                  <a:gd name="connsiteX12" fmla="*/ 492369 w 1491175"/>
                  <a:gd name="connsiteY12" fmla="*/ 98474 h 1564001"/>
                  <a:gd name="connsiteX13" fmla="*/ 576775 w 1491175"/>
                  <a:gd name="connsiteY13" fmla="*/ 56271 h 1564001"/>
                  <a:gd name="connsiteX14" fmla="*/ 618978 w 1491175"/>
                  <a:gd name="connsiteY14" fmla="*/ 28135 h 1564001"/>
                  <a:gd name="connsiteX15" fmla="*/ 703384 w 1491175"/>
                  <a:gd name="connsiteY15" fmla="*/ 0 h 1564001"/>
                  <a:gd name="connsiteX16" fmla="*/ 815926 w 1491175"/>
                  <a:gd name="connsiteY16" fmla="*/ 28135 h 1564001"/>
                  <a:gd name="connsiteX17" fmla="*/ 844061 w 1491175"/>
                  <a:gd name="connsiteY17" fmla="*/ 56271 h 1564001"/>
                  <a:gd name="connsiteX18" fmla="*/ 886264 w 1491175"/>
                  <a:gd name="connsiteY18" fmla="*/ 84406 h 1564001"/>
                  <a:gd name="connsiteX19" fmla="*/ 928467 w 1491175"/>
                  <a:gd name="connsiteY19" fmla="*/ 168812 h 1564001"/>
                  <a:gd name="connsiteX20" fmla="*/ 970670 w 1491175"/>
                  <a:gd name="connsiteY20" fmla="*/ 323557 h 1564001"/>
                  <a:gd name="connsiteX21" fmla="*/ 928467 w 1491175"/>
                  <a:gd name="connsiteY21" fmla="*/ 661182 h 1564001"/>
                  <a:gd name="connsiteX22" fmla="*/ 886264 w 1491175"/>
                  <a:gd name="connsiteY22" fmla="*/ 731520 h 1564001"/>
                  <a:gd name="connsiteX23" fmla="*/ 844061 w 1491175"/>
                  <a:gd name="connsiteY23" fmla="*/ 815926 h 1564001"/>
                  <a:gd name="connsiteX24" fmla="*/ 787790 w 1491175"/>
                  <a:gd name="connsiteY24" fmla="*/ 872197 h 1564001"/>
                  <a:gd name="connsiteX25" fmla="*/ 773723 w 1491175"/>
                  <a:gd name="connsiteY25" fmla="*/ 829994 h 1564001"/>
                  <a:gd name="connsiteX26" fmla="*/ 787790 w 1491175"/>
                  <a:gd name="connsiteY26" fmla="*/ 787791 h 1564001"/>
                  <a:gd name="connsiteX27" fmla="*/ 900332 w 1491175"/>
                  <a:gd name="connsiteY27" fmla="*/ 689317 h 1564001"/>
                  <a:gd name="connsiteX28" fmla="*/ 914400 w 1491175"/>
                  <a:gd name="connsiteY28" fmla="*/ 647114 h 1564001"/>
                  <a:gd name="connsiteX29" fmla="*/ 956603 w 1491175"/>
                  <a:gd name="connsiteY29" fmla="*/ 562708 h 1564001"/>
                  <a:gd name="connsiteX30" fmla="*/ 970670 w 1491175"/>
                  <a:gd name="connsiteY30" fmla="*/ 379828 h 1564001"/>
                  <a:gd name="connsiteX31" fmla="*/ 1012873 w 1491175"/>
                  <a:gd name="connsiteY31" fmla="*/ 351692 h 1564001"/>
                  <a:gd name="connsiteX32" fmla="*/ 1083212 w 1491175"/>
                  <a:gd name="connsiteY32" fmla="*/ 309489 h 1564001"/>
                  <a:gd name="connsiteX33" fmla="*/ 1266092 w 1491175"/>
                  <a:gd name="connsiteY33" fmla="*/ 323557 h 1564001"/>
                  <a:gd name="connsiteX34" fmla="*/ 1308295 w 1491175"/>
                  <a:gd name="connsiteY34" fmla="*/ 337625 h 1564001"/>
                  <a:gd name="connsiteX35" fmla="*/ 1448972 w 1491175"/>
                  <a:gd name="connsiteY35" fmla="*/ 464234 h 1564001"/>
                  <a:gd name="connsiteX36" fmla="*/ 1463040 w 1491175"/>
                  <a:gd name="connsiteY36" fmla="*/ 506437 h 1564001"/>
                  <a:gd name="connsiteX37" fmla="*/ 1434904 w 1491175"/>
                  <a:gd name="connsiteY37" fmla="*/ 661182 h 1564001"/>
                  <a:gd name="connsiteX38" fmla="*/ 1406769 w 1491175"/>
                  <a:gd name="connsiteY38" fmla="*/ 703385 h 1564001"/>
                  <a:gd name="connsiteX39" fmla="*/ 1336430 w 1491175"/>
                  <a:gd name="connsiteY39" fmla="*/ 773723 h 1564001"/>
                  <a:gd name="connsiteX40" fmla="*/ 1308295 w 1491175"/>
                  <a:gd name="connsiteY40" fmla="*/ 801859 h 1564001"/>
                  <a:gd name="connsiteX41" fmla="*/ 942535 w 1491175"/>
                  <a:gd name="connsiteY41" fmla="*/ 844062 h 1564001"/>
                  <a:gd name="connsiteX42" fmla="*/ 1434904 w 1491175"/>
                  <a:gd name="connsiteY42" fmla="*/ 872197 h 1564001"/>
                  <a:gd name="connsiteX43" fmla="*/ 1463040 w 1491175"/>
                  <a:gd name="connsiteY43" fmla="*/ 900332 h 1564001"/>
                  <a:gd name="connsiteX44" fmla="*/ 1491175 w 1491175"/>
                  <a:gd name="connsiteY44" fmla="*/ 1083212 h 1564001"/>
                  <a:gd name="connsiteX45" fmla="*/ 1448972 w 1491175"/>
                  <a:gd name="connsiteY45" fmla="*/ 1237957 h 1564001"/>
                  <a:gd name="connsiteX46" fmla="*/ 1406769 w 1491175"/>
                  <a:gd name="connsiteY46" fmla="*/ 1252025 h 1564001"/>
                  <a:gd name="connsiteX47" fmla="*/ 1322363 w 1491175"/>
                  <a:gd name="connsiteY47" fmla="*/ 1294228 h 1564001"/>
                  <a:gd name="connsiteX48" fmla="*/ 1012873 w 1491175"/>
                  <a:gd name="connsiteY48" fmla="*/ 1266092 h 1564001"/>
                  <a:gd name="connsiteX49" fmla="*/ 970670 w 1491175"/>
                  <a:gd name="connsiteY49" fmla="*/ 1252025 h 1564001"/>
                  <a:gd name="connsiteX50" fmla="*/ 942535 w 1491175"/>
                  <a:gd name="connsiteY50" fmla="*/ 1223889 h 1564001"/>
                  <a:gd name="connsiteX51" fmla="*/ 914400 w 1491175"/>
                  <a:gd name="connsiteY51" fmla="*/ 1139483 h 1564001"/>
                  <a:gd name="connsiteX52" fmla="*/ 886264 w 1491175"/>
                  <a:gd name="connsiteY52" fmla="*/ 1055077 h 1564001"/>
                  <a:gd name="connsiteX53" fmla="*/ 872196 w 1491175"/>
                  <a:gd name="connsiteY53" fmla="*/ 1012874 h 1564001"/>
                  <a:gd name="connsiteX54" fmla="*/ 858129 w 1491175"/>
                  <a:gd name="connsiteY54" fmla="*/ 956603 h 1564001"/>
                  <a:gd name="connsiteX55" fmla="*/ 872196 w 1491175"/>
                  <a:gd name="connsiteY55" fmla="*/ 1041009 h 1564001"/>
                  <a:gd name="connsiteX56" fmla="*/ 886264 w 1491175"/>
                  <a:gd name="connsiteY56" fmla="*/ 1083212 h 1564001"/>
                  <a:gd name="connsiteX57" fmla="*/ 900332 w 1491175"/>
                  <a:gd name="connsiteY57" fmla="*/ 1153551 h 1564001"/>
                  <a:gd name="connsiteX58" fmla="*/ 956603 w 1491175"/>
                  <a:gd name="connsiteY58" fmla="*/ 1223889 h 1564001"/>
                  <a:gd name="connsiteX59" fmla="*/ 984738 w 1491175"/>
                  <a:gd name="connsiteY59" fmla="*/ 1308295 h 1564001"/>
                  <a:gd name="connsiteX60" fmla="*/ 998806 w 1491175"/>
                  <a:gd name="connsiteY60" fmla="*/ 1350499 h 1564001"/>
                  <a:gd name="connsiteX61" fmla="*/ 970670 w 1491175"/>
                  <a:gd name="connsiteY61" fmla="*/ 1463040 h 1564001"/>
                  <a:gd name="connsiteX62" fmla="*/ 928467 w 1491175"/>
                  <a:gd name="connsiteY62" fmla="*/ 1491175 h 1564001"/>
                  <a:gd name="connsiteX63" fmla="*/ 829993 w 1491175"/>
                  <a:gd name="connsiteY63" fmla="*/ 1561514 h 1564001"/>
                  <a:gd name="connsiteX64" fmla="*/ 661181 w 1491175"/>
                  <a:gd name="connsiteY64" fmla="*/ 1547446 h 1564001"/>
                  <a:gd name="connsiteX65" fmla="*/ 618978 w 1491175"/>
                  <a:gd name="connsiteY65" fmla="*/ 1533379 h 1564001"/>
                  <a:gd name="connsiteX66" fmla="*/ 562707 w 1491175"/>
                  <a:gd name="connsiteY66" fmla="*/ 1477108 h 1564001"/>
                  <a:gd name="connsiteX67" fmla="*/ 548640 w 1491175"/>
                  <a:gd name="connsiteY67" fmla="*/ 1434905 h 1564001"/>
                  <a:gd name="connsiteX68" fmla="*/ 506436 w 1491175"/>
                  <a:gd name="connsiteY68" fmla="*/ 1350499 h 1564001"/>
                  <a:gd name="connsiteX69" fmla="*/ 534572 w 1491175"/>
                  <a:gd name="connsiteY69" fmla="*/ 1069145 h 1564001"/>
                  <a:gd name="connsiteX70" fmla="*/ 548640 w 1491175"/>
                  <a:gd name="connsiteY70" fmla="*/ 1026942 h 1564001"/>
                  <a:gd name="connsiteX71" fmla="*/ 618978 w 1491175"/>
                  <a:gd name="connsiteY71" fmla="*/ 970671 h 1564001"/>
                  <a:gd name="connsiteX72" fmla="*/ 633046 w 1491175"/>
                  <a:gd name="connsiteY72" fmla="*/ 928468 h 1564001"/>
                  <a:gd name="connsiteX73" fmla="*/ 717452 w 1491175"/>
                  <a:gd name="connsiteY73" fmla="*/ 872197 h 1564001"/>
                  <a:gd name="connsiteX74" fmla="*/ 675249 w 1491175"/>
                  <a:gd name="connsiteY74" fmla="*/ 900332 h 1564001"/>
                  <a:gd name="connsiteX75" fmla="*/ 647113 w 1491175"/>
                  <a:gd name="connsiteY75" fmla="*/ 928468 h 1564001"/>
                  <a:gd name="connsiteX76" fmla="*/ 633046 w 1491175"/>
                  <a:gd name="connsiteY76" fmla="*/ 970671 h 1564001"/>
                  <a:gd name="connsiteX77" fmla="*/ 604910 w 1491175"/>
                  <a:gd name="connsiteY77" fmla="*/ 998806 h 1564001"/>
                  <a:gd name="connsiteX78" fmla="*/ 548640 w 1491175"/>
                  <a:gd name="connsiteY78" fmla="*/ 1111348 h 1564001"/>
                  <a:gd name="connsiteX79" fmla="*/ 506436 w 1491175"/>
                  <a:gd name="connsiteY79" fmla="*/ 1181686 h 1564001"/>
                  <a:gd name="connsiteX80" fmla="*/ 492369 w 1491175"/>
                  <a:gd name="connsiteY80" fmla="*/ 1223889 h 1564001"/>
                  <a:gd name="connsiteX81" fmla="*/ 422030 w 1491175"/>
                  <a:gd name="connsiteY81" fmla="*/ 1266092 h 1564001"/>
                  <a:gd name="connsiteX82" fmla="*/ 393895 w 1491175"/>
                  <a:gd name="connsiteY82" fmla="*/ 1294228 h 1564001"/>
                  <a:gd name="connsiteX83" fmla="*/ 253218 w 1491175"/>
                  <a:gd name="connsiteY83" fmla="*/ 1266092 h 1564001"/>
                  <a:gd name="connsiteX84" fmla="*/ 225083 w 1491175"/>
                  <a:gd name="connsiteY84" fmla="*/ 1223889 h 1564001"/>
                  <a:gd name="connsiteX85" fmla="*/ 196947 w 1491175"/>
                  <a:gd name="connsiteY85" fmla="*/ 1195754 h 1564001"/>
                  <a:gd name="connsiteX86" fmla="*/ 140676 w 1491175"/>
                  <a:gd name="connsiteY86" fmla="*/ 1111348 h 1564001"/>
                  <a:gd name="connsiteX87" fmla="*/ 140676 w 1491175"/>
                  <a:gd name="connsiteY87" fmla="*/ 942535 h 1564001"/>
                  <a:gd name="connsiteX88" fmla="*/ 154744 w 1491175"/>
                  <a:gd name="connsiteY88" fmla="*/ 900332 h 1564001"/>
                  <a:gd name="connsiteX89" fmla="*/ 182880 w 1491175"/>
                  <a:gd name="connsiteY89" fmla="*/ 872197 h 1564001"/>
                  <a:gd name="connsiteX90" fmla="*/ 211015 w 1491175"/>
                  <a:gd name="connsiteY90" fmla="*/ 829994 h 1564001"/>
                  <a:gd name="connsiteX91" fmla="*/ 253218 w 1491175"/>
                  <a:gd name="connsiteY91" fmla="*/ 801859 h 1564001"/>
                  <a:gd name="connsiteX92" fmla="*/ 323556 w 1491175"/>
                  <a:gd name="connsiteY92" fmla="*/ 759655 h 1564001"/>
                  <a:gd name="connsiteX93" fmla="*/ 351692 w 1491175"/>
                  <a:gd name="connsiteY93" fmla="*/ 731520 h 1564001"/>
                  <a:gd name="connsiteX94" fmla="*/ 534572 w 1491175"/>
                  <a:gd name="connsiteY94" fmla="*/ 759655 h 1564001"/>
                  <a:gd name="connsiteX95" fmla="*/ 618978 w 1491175"/>
                  <a:gd name="connsiteY95" fmla="*/ 787791 h 1564001"/>
                  <a:gd name="connsiteX96" fmla="*/ 661181 w 1491175"/>
                  <a:gd name="connsiteY96" fmla="*/ 801859 h 1564001"/>
                  <a:gd name="connsiteX97" fmla="*/ 590843 w 1491175"/>
                  <a:gd name="connsiteY97" fmla="*/ 787791 h 1564001"/>
                  <a:gd name="connsiteX98" fmla="*/ 112541 w 1491175"/>
                  <a:gd name="connsiteY98" fmla="*/ 773723 h 1564001"/>
                  <a:gd name="connsiteX99" fmla="*/ 70338 w 1491175"/>
                  <a:gd name="connsiteY99" fmla="*/ 745588 h 1564001"/>
                  <a:gd name="connsiteX100" fmla="*/ 56270 w 1491175"/>
                  <a:gd name="connsiteY100" fmla="*/ 703385 h 1564001"/>
                  <a:gd name="connsiteX101" fmla="*/ 28135 w 1491175"/>
                  <a:gd name="connsiteY101" fmla="*/ 675249 h 1564001"/>
                  <a:gd name="connsiteX102" fmla="*/ 0 w 1491175"/>
                  <a:gd name="connsiteY102" fmla="*/ 576775 h 1564001"/>
                  <a:gd name="connsiteX103" fmla="*/ 14067 w 1491175"/>
                  <a:gd name="connsiteY103" fmla="*/ 365760 h 1564001"/>
                  <a:gd name="connsiteX104" fmla="*/ 28135 w 1491175"/>
                  <a:gd name="connsiteY104" fmla="*/ 323557 h 1564001"/>
                  <a:gd name="connsiteX105" fmla="*/ 84406 w 1491175"/>
                  <a:gd name="connsiteY105" fmla="*/ 253219 h 1564001"/>
                  <a:gd name="connsiteX106" fmla="*/ 168812 w 1491175"/>
                  <a:gd name="connsiteY106" fmla="*/ 225083 h 1564001"/>
                  <a:gd name="connsiteX107" fmla="*/ 365760 w 1491175"/>
                  <a:gd name="connsiteY107" fmla="*/ 239151 h 1564001"/>
                  <a:gd name="connsiteX108" fmla="*/ 422030 w 1491175"/>
                  <a:gd name="connsiteY108" fmla="*/ 309489 h 1564001"/>
                  <a:gd name="connsiteX109" fmla="*/ 478301 w 1491175"/>
                  <a:gd name="connsiteY109" fmla="*/ 379828 h 1564001"/>
                  <a:gd name="connsiteX110" fmla="*/ 492369 w 1491175"/>
                  <a:gd name="connsiteY110" fmla="*/ 422031 h 1564001"/>
                  <a:gd name="connsiteX111" fmla="*/ 548640 w 1491175"/>
                  <a:gd name="connsiteY111" fmla="*/ 492369 h 1564001"/>
                  <a:gd name="connsiteX112" fmla="*/ 576775 w 1491175"/>
                  <a:gd name="connsiteY112" fmla="*/ 576775 h 1564001"/>
                  <a:gd name="connsiteX113" fmla="*/ 618978 w 1491175"/>
                  <a:gd name="connsiteY113" fmla="*/ 661182 h 1564001"/>
                  <a:gd name="connsiteX114" fmla="*/ 703384 w 1491175"/>
                  <a:gd name="connsiteY114" fmla="*/ 717452 h 1564001"/>
                  <a:gd name="connsiteX115" fmla="*/ 745587 w 1491175"/>
                  <a:gd name="connsiteY115" fmla="*/ 731520 h 1564001"/>
                  <a:gd name="connsiteX116" fmla="*/ 759655 w 1491175"/>
                  <a:gd name="connsiteY116" fmla="*/ 773723 h 1564001"/>
                  <a:gd name="connsiteX117" fmla="*/ 801858 w 1491175"/>
                  <a:gd name="connsiteY117" fmla="*/ 815926 h 1564001"/>
                  <a:gd name="connsiteX118" fmla="*/ 801858 w 1491175"/>
                  <a:gd name="connsiteY118" fmla="*/ 815926 h 1564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1491175" h="1564001">
                    <a:moveTo>
                      <a:pt x="773723" y="984739"/>
                    </a:moveTo>
                    <a:cubicBezTo>
                      <a:pt x="771283" y="967662"/>
                      <a:pt x="764002" y="874755"/>
                      <a:pt x="745587" y="844062"/>
                    </a:cubicBezTo>
                    <a:cubicBezTo>
                      <a:pt x="738763" y="832689"/>
                      <a:pt x="726830" y="825305"/>
                      <a:pt x="717452" y="815926"/>
                    </a:cubicBezTo>
                    <a:cubicBezTo>
                      <a:pt x="708185" y="788125"/>
                      <a:pt x="700040" y="751353"/>
                      <a:pt x="675249" y="731520"/>
                    </a:cubicBezTo>
                    <a:cubicBezTo>
                      <a:pt x="663670" y="722257"/>
                      <a:pt x="647114" y="722141"/>
                      <a:pt x="633046" y="717452"/>
                    </a:cubicBezTo>
                    <a:cubicBezTo>
                      <a:pt x="597686" y="611373"/>
                      <a:pt x="649497" y="738016"/>
                      <a:pt x="576775" y="647114"/>
                    </a:cubicBezTo>
                    <a:cubicBezTo>
                      <a:pt x="567512" y="635535"/>
                      <a:pt x="570336" y="617627"/>
                      <a:pt x="562707" y="604911"/>
                    </a:cubicBezTo>
                    <a:cubicBezTo>
                      <a:pt x="555883" y="593538"/>
                      <a:pt x="543950" y="586154"/>
                      <a:pt x="534572" y="576775"/>
                    </a:cubicBezTo>
                    <a:lnTo>
                      <a:pt x="492369" y="450166"/>
                    </a:lnTo>
                    <a:lnTo>
                      <a:pt x="478301" y="407963"/>
                    </a:lnTo>
                    <a:lnTo>
                      <a:pt x="464233" y="365760"/>
                    </a:lnTo>
                    <a:cubicBezTo>
                      <a:pt x="447567" y="265760"/>
                      <a:pt x="436842" y="245305"/>
                      <a:pt x="464233" y="126609"/>
                    </a:cubicBezTo>
                    <a:cubicBezTo>
                      <a:pt x="467215" y="113685"/>
                      <a:pt x="482012" y="106759"/>
                      <a:pt x="492369" y="98474"/>
                    </a:cubicBezTo>
                    <a:cubicBezTo>
                      <a:pt x="559566" y="44718"/>
                      <a:pt x="507433" y="90943"/>
                      <a:pt x="576775" y="56271"/>
                    </a:cubicBezTo>
                    <a:cubicBezTo>
                      <a:pt x="591897" y="48710"/>
                      <a:pt x="603528" y="35002"/>
                      <a:pt x="618978" y="28135"/>
                    </a:cubicBezTo>
                    <a:cubicBezTo>
                      <a:pt x="646079" y="16090"/>
                      <a:pt x="703384" y="0"/>
                      <a:pt x="703384" y="0"/>
                    </a:cubicBezTo>
                    <a:cubicBezTo>
                      <a:pt x="718507" y="3025"/>
                      <a:pt x="794300" y="15159"/>
                      <a:pt x="815926" y="28135"/>
                    </a:cubicBezTo>
                    <a:cubicBezTo>
                      <a:pt x="827299" y="34959"/>
                      <a:pt x="833704" y="47985"/>
                      <a:pt x="844061" y="56271"/>
                    </a:cubicBezTo>
                    <a:cubicBezTo>
                      <a:pt x="857263" y="66833"/>
                      <a:pt x="872196" y="75028"/>
                      <a:pt x="886264" y="84406"/>
                    </a:cubicBezTo>
                    <a:cubicBezTo>
                      <a:pt x="937572" y="238325"/>
                      <a:pt x="855743" y="5183"/>
                      <a:pt x="928467" y="168812"/>
                    </a:cubicBezTo>
                    <a:cubicBezTo>
                      <a:pt x="954430" y="227229"/>
                      <a:pt x="958635" y="263379"/>
                      <a:pt x="970670" y="323557"/>
                    </a:cubicBezTo>
                    <a:cubicBezTo>
                      <a:pt x="954957" y="606398"/>
                      <a:pt x="983336" y="496573"/>
                      <a:pt x="928467" y="661182"/>
                    </a:cubicBezTo>
                    <a:cubicBezTo>
                      <a:pt x="910205" y="715969"/>
                      <a:pt x="924887" y="692899"/>
                      <a:pt x="886264" y="731520"/>
                    </a:cubicBezTo>
                    <a:cubicBezTo>
                      <a:pt x="872648" y="772367"/>
                      <a:pt x="873810" y="781219"/>
                      <a:pt x="844061" y="815926"/>
                    </a:cubicBezTo>
                    <a:cubicBezTo>
                      <a:pt x="826798" y="836066"/>
                      <a:pt x="787790" y="872197"/>
                      <a:pt x="787790" y="872197"/>
                    </a:cubicBezTo>
                    <a:cubicBezTo>
                      <a:pt x="783101" y="858129"/>
                      <a:pt x="773723" y="844823"/>
                      <a:pt x="773723" y="829994"/>
                    </a:cubicBezTo>
                    <a:cubicBezTo>
                      <a:pt x="773723" y="815165"/>
                      <a:pt x="778893" y="799654"/>
                      <a:pt x="787790" y="787791"/>
                    </a:cubicBezTo>
                    <a:cubicBezTo>
                      <a:pt x="828937" y="732928"/>
                      <a:pt x="851520" y="721858"/>
                      <a:pt x="900332" y="689317"/>
                    </a:cubicBezTo>
                    <a:cubicBezTo>
                      <a:pt x="905021" y="675249"/>
                      <a:pt x="907768" y="660377"/>
                      <a:pt x="914400" y="647114"/>
                    </a:cubicBezTo>
                    <a:cubicBezTo>
                      <a:pt x="968941" y="538032"/>
                      <a:pt x="921243" y="668787"/>
                      <a:pt x="956603" y="562708"/>
                    </a:cubicBezTo>
                    <a:cubicBezTo>
                      <a:pt x="961292" y="501748"/>
                      <a:pt x="954917" y="438904"/>
                      <a:pt x="970670" y="379828"/>
                    </a:cubicBezTo>
                    <a:cubicBezTo>
                      <a:pt x="975026" y="363492"/>
                      <a:pt x="999671" y="362254"/>
                      <a:pt x="1012873" y="351692"/>
                    </a:cubicBezTo>
                    <a:cubicBezTo>
                      <a:pt x="1068044" y="307555"/>
                      <a:pt x="1009923" y="333919"/>
                      <a:pt x="1083212" y="309489"/>
                    </a:cubicBezTo>
                    <a:cubicBezTo>
                      <a:pt x="1144172" y="314178"/>
                      <a:pt x="1205424" y="315973"/>
                      <a:pt x="1266092" y="323557"/>
                    </a:cubicBezTo>
                    <a:cubicBezTo>
                      <a:pt x="1280806" y="325396"/>
                      <a:pt x="1295332" y="330424"/>
                      <a:pt x="1308295" y="337625"/>
                    </a:cubicBezTo>
                    <a:cubicBezTo>
                      <a:pt x="1364114" y="368635"/>
                      <a:pt x="1419547" y="405385"/>
                      <a:pt x="1448972" y="464234"/>
                    </a:cubicBezTo>
                    <a:cubicBezTo>
                      <a:pt x="1455604" y="477497"/>
                      <a:pt x="1458351" y="492369"/>
                      <a:pt x="1463040" y="506437"/>
                    </a:cubicBezTo>
                    <a:cubicBezTo>
                      <a:pt x="1458190" y="545236"/>
                      <a:pt x="1456590" y="617809"/>
                      <a:pt x="1434904" y="661182"/>
                    </a:cubicBezTo>
                    <a:cubicBezTo>
                      <a:pt x="1427343" y="676304"/>
                      <a:pt x="1417902" y="690661"/>
                      <a:pt x="1406769" y="703385"/>
                    </a:cubicBezTo>
                    <a:cubicBezTo>
                      <a:pt x="1384934" y="728339"/>
                      <a:pt x="1359876" y="750277"/>
                      <a:pt x="1336430" y="773723"/>
                    </a:cubicBezTo>
                    <a:cubicBezTo>
                      <a:pt x="1327051" y="783102"/>
                      <a:pt x="1320878" y="797665"/>
                      <a:pt x="1308295" y="801859"/>
                    </a:cubicBezTo>
                    <a:cubicBezTo>
                      <a:pt x="1134806" y="859688"/>
                      <a:pt x="1253509" y="828513"/>
                      <a:pt x="942535" y="844062"/>
                    </a:cubicBezTo>
                    <a:cubicBezTo>
                      <a:pt x="1137842" y="909161"/>
                      <a:pt x="861802" y="821629"/>
                      <a:pt x="1434904" y="872197"/>
                    </a:cubicBezTo>
                    <a:cubicBezTo>
                      <a:pt x="1448116" y="873363"/>
                      <a:pt x="1453661" y="890954"/>
                      <a:pt x="1463040" y="900332"/>
                    </a:cubicBezTo>
                    <a:cubicBezTo>
                      <a:pt x="1466986" y="924007"/>
                      <a:pt x="1491175" y="1065120"/>
                      <a:pt x="1491175" y="1083212"/>
                    </a:cubicBezTo>
                    <a:cubicBezTo>
                      <a:pt x="1491175" y="1122734"/>
                      <a:pt x="1490849" y="1204455"/>
                      <a:pt x="1448972" y="1237957"/>
                    </a:cubicBezTo>
                    <a:cubicBezTo>
                      <a:pt x="1437393" y="1247220"/>
                      <a:pt x="1420032" y="1245393"/>
                      <a:pt x="1406769" y="1252025"/>
                    </a:cubicBezTo>
                    <a:cubicBezTo>
                      <a:pt x="1297687" y="1306566"/>
                      <a:pt x="1428442" y="1258868"/>
                      <a:pt x="1322363" y="1294228"/>
                    </a:cubicBezTo>
                    <a:cubicBezTo>
                      <a:pt x="1214149" y="1287464"/>
                      <a:pt x="1116285" y="1289072"/>
                      <a:pt x="1012873" y="1266092"/>
                    </a:cubicBezTo>
                    <a:cubicBezTo>
                      <a:pt x="998398" y="1262875"/>
                      <a:pt x="984738" y="1256714"/>
                      <a:pt x="970670" y="1252025"/>
                    </a:cubicBezTo>
                    <a:cubicBezTo>
                      <a:pt x="961292" y="1242646"/>
                      <a:pt x="948466" y="1235752"/>
                      <a:pt x="942535" y="1223889"/>
                    </a:cubicBezTo>
                    <a:cubicBezTo>
                      <a:pt x="929272" y="1197363"/>
                      <a:pt x="923778" y="1167618"/>
                      <a:pt x="914400" y="1139483"/>
                    </a:cubicBezTo>
                    <a:lnTo>
                      <a:pt x="886264" y="1055077"/>
                    </a:lnTo>
                    <a:cubicBezTo>
                      <a:pt x="881575" y="1041009"/>
                      <a:pt x="875792" y="1027260"/>
                      <a:pt x="872196" y="1012874"/>
                    </a:cubicBezTo>
                    <a:lnTo>
                      <a:pt x="858129" y="956603"/>
                    </a:lnTo>
                    <a:cubicBezTo>
                      <a:pt x="862818" y="984738"/>
                      <a:pt x="866008" y="1013165"/>
                      <a:pt x="872196" y="1041009"/>
                    </a:cubicBezTo>
                    <a:cubicBezTo>
                      <a:pt x="875413" y="1055485"/>
                      <a:pt x="882667" y="1068826"/>
                      <a:pt x="886264" y="1083212"/>
                    </a:cubicBezTo>
                    <a:cubicBezTo>
                      <a:pt x="892063" y="1106409"/>
                      <a:pt x="891936" y="1131163"/>
                      <a:pt x="900332" y="1153551"/>
                    </a:cubicBezTo>
                    <a:cubicBezTo>
                      <a:pt x="910980" y="1181947"/>
                      <a:pt x="936001" y="1203287"/>
                      <a:pt x="956603" y="1223889"/>
                    </a:cubicBezTo>
                    <a:lnTo>
                      <a:pt x="984738" y="1308295"/>
                    </a:lnTo>
                    <a:lnTo>
                      <a:pt x="998806" y="1350499"/>
                    </a:lnTo>
                    <a:cubicBezTo>
                      <a:pt x="998105" y="1354003"/>
                      <a:pt x="982206" y="1448621"/>
                      <a:pt x="970670" y="1463040"/>
                    </a:cubicBezTo>
                    <a:cubicBezTo>
                      <a:pt x="960108" y="1476242"/>
                      <a:pt x="941304" y="1480172"/>
                      <a:pt x="928467" y="1491175"/>
                    </a:cubicBezTo>
                    <a:cubicBezTo>
                      <a:pt x="843504" y="1564001"/>
                      <a:pt x="907539" y="1535665"/>
                      <a:pt x="829993" y="1561514"/>
                    </a:cubicBezTo>
                    <a:cubicBezTo>
                      <a:pt x="773722" y="1556825"/>
                      <a:pt x="717151" y="1554909"/>
                      <a:pt x="661181" y="1547446"/>
                    </a:cubicBezTo>
                    <a:cubicBezTo>
                      <a:pt x="646483" y="1545486"/>
                      <a:pt x="631045" y="1541998"/>
                      <a:pt x="618978" y="1533379"/>
                    </a:cubicBezTo>
                    <a:cubicBezTo>
                      <a:pt x="597393" y="1517961"/>
                      <a:pt x="562707" y="1477108"/>
                      <a:pt x="562707" y="1477108"/>
                    </a:cubicBezTo>
                    <a:cubicBezTo>
                      <a:pt x="558018" y="1463040"/>
                      <a:pt x="555272" y="1448168"/>
                      <a:pt x="548640" y="1434905"/>
                    </a:cubicBezTo>
                    <a:cubicBezTo>
                      <a:pt x="494095" y="1325815"/>
                      <a:pt x="541798" y="1456584"/>
                      <a:pt x="506436" y="1350499"/>
                    </a:cubicBezTo>
                    <a:cubicBezTo>
                      <a:pt x="516687" y="1186492"/>
                      <a:pt x="503563" y="1177674"/>
                      <a:pt x="534572" y="1069145"/>
                    </a:cubicBezTo>
                    <a:cubicBezTo>
                      <a:pt x="538646" y="1054887"/>
                      <a:pt x="541011" y="1039658"/>
                      <a:pt x="548640" y="1026942"/>
                    </a:cubicBezTo>
                    <a:cubicBezTo>
                      <a:pt x="562005" y="1004667"/>
                      <a:pt x="599807" y="983451"/>
                      <a:pt x="618978" y="970671"/>
                    </a:cubicBezTo>
                    <a:cubicBezTo>
                      <a:pt x="623667" y="956603"/>
                      <a:pt x="622561" y="938953"/>
                      <a:pt x="633046" y="928468"/>
                    </a:cubicBezTo>
                    <a:cubicBezTo>
                      <a:pt x="654851" y="906663"/>
                      <a:pt x="717452" y="926825"/>
                      <a:pt x="717452" y="872197"/>
                    </a:cubicBezTo>
                    <a:cubicBezTo>
                      <a:pt x="717452" y="855290"/>
                      <a:pt x="688451" y="889770"/>
                      <a:pt x="675249" y="900332"/>
                    </a:cubicBezTo>
                    <a:cubicBezTo>
                      <a:pt x="664892" y="908618"/>
                      <a:pt x="656492" y="919089"/>
                      <a:pt x="647113" y="928468"/>
                    </a:cubicBezTo>
                    <a:cubicBezTo>
                      <a:pt x="642424" y="942536"/>
                      <a:pt x="640675" y="957956"/>
                      <a:pt x="633046" y="970671"/>
                    </a:cubicBezTo>
                    <a:cubicBezTo>
                      <a:pt x="626222" y="982044"/>
                      <a:pt x="610842" y="986943"/>
                      <a:pt x="604910" y="998806"/>
                    </a:cubicBezTo>
                    <a:cubicBezTo>
                      <a:pt x="540248" y="1128128"/>
                      <a:pt x="612205" y="1047781"/>
                      <a:pt x="548640" y="1111348"/>
                    </a:cubicBezTo>
                    <a:cubicBezTo>
                      <a:pt x="508786" y="1230908"/>
                      <a:pt x="564370" y="1085130"/>
                      <a:pt x="506436" y="1181686"/>
                    </a:cubicBezTo>
                    <a:cubicBezTo>
                      <a:pt x="498807" y="1194401"/>
                      <a:pt x="499998" y="1211174"/>
                      <a:pt x="492369" y="1223889"/>
                    </a:cubicBezTo>
                    <a:cubicBezTo>
                      <a:pt x="473058" y="1256074"/>
                      <a:pt x="455226" y="1255027"/>
                      <a:pt x="422030" y="1266092"/>
                    </a:cubicBezTo>
                    <a:cubicBezTo>
                      <a:pt x="412652" y="1275471"/>
                      <a:pt x="407077" y="1292763"/>
                      <a:pt x="393895" y="1294228"/>
                    </a:cubicBezTo>
                    <a:cubicBezTo>
                      <a:pt x="345400" y="1299616"/>
                      <a:pt x="297961" y="1281007"/>
                      <a:pt x="253218" y="1266092"/>
                    </a:cubicBezTo>
                    <a:cubicBezTo>
                      <a:pt x="243840" y="1252024"/>
                      <a:pt x="235645" y="1237091"/>
                      <a:pt x="225083" y="1223889"/>
                    </a:cubicBezTo>
                    <a:cubicBezTo>
                      <a:pt x="216797" y="1213532"/>
                      <a:pt x="204905" y="1206365"/>
                      <a:pt x="196947" y="1195754"/>
                    </a:cubicBezTo>
                    <a:cubicBezTo>
                      <a:pt x="176658" y="1168703"/>
                      <a:pt x="140676" y="1111348"/>
                      <a:pt x="140676" y="1111348"/>
                    </a:cubicBezTo>
                    <a:cubicBezTo>
                      <a:pt x="115010" y="1034346"/>
                      <a:pt x="119736" y="1068176"/>
                      <a:pt x="140676" y="942535"/>
                    </a:cubicBezTo>
                    <a:cubicBezTo>
                      <a:pt x="143114" y="927908"/>
                      <a:pt x="147115" y="913047"/>
                      <a:pt x="154744" y="900332"/>
                    </a:cubicBezTo>
                    <a:cubicBezTo>
                      <a:pt x="161568" y="888959"/>
                      <a:pt x="174594" y="882554"/>
                      <a:pt x="182880" y="872197"/>
                    </a:cubicBezTo>
                    <a:cubicBezTo>
                      <a:pt x="193442" y="858995"/>
                      <a:pt x="199060" y="841949"/>
                      <a:pt x="211015" y="829994"/>
                    </a:cubicBezTo>
                    <a:cubicBezTo>
                      <a:pt x="222970" y="818039"/>
                      <a:pt x="240016" y="812421"/>
                      <a:pt x="253218" y="801859"/>
                    </a:cubicBezTo>
                    <a:cubicBezTo>
                      <a:pt x="308392" y="757719"/>
                      <a:pt x="250263" y="784087"/>
                      <a:pt x="323556" y="759655"/>
                    </a:cubicBezTo>
                    <a:cubicBezTo>
                      <a:pt x="332935" y="750277"/>
                      <a:pt x="338495" y="732840"/>
                      <a:pt x="351692" y="731520"/>
                    </a:cubicBezTo>
                    <a:cubicBezTo>
                      <a:pt x="372557" y="729434"/>
                      <a:pt x="500149" y="750267"/>
                      <a:pt x="534572" y="759655"/>
                    </a:cubicBezTo>
                    <a:cubicBezTo>
                      <a:pt x="563184" y="767458"/>
                      <a:pt x="590843" y="778412"/>
                      <a:pt x="618978" y="787791"/>
                    </a:cubicBezTo>
                    <a:cubicBezTo>
                      <a:pt x="633046" y="792480"/>
                      <a:pt x="675722" y="804767"/>
                      <a:pt x="661181" y="801859"/>
                    </a:cubicBezTo>
                    <a:cubicBezTo>
                      <a:pt x="637735" y="797170"/>
                      <a:pt x="614722" y="789016"/>
                      <a:pt x="590843" y="787791"/>
                    </a:cubicBezTo>
                    <a:cubicBezTo>
                      <a:pt x="431549" y="779622"/>
                      <a:pt x="271975" y="778412"/>
                      <a:pt x="112541" y="773723"/>
                    </a:cubicBezTo>
                    <a:cubicBezTo>
                      <a:pt x="98473" y="764345"/>
                      <a:pt x="80900" y="758790"/>
                      <a:pt x="70338" y="745588"/>
                    </a:cubicBezTo>
                    <a:cubicBezTo>
                      <a:pt x="61075" y="734009"/>
                      <a:pt x="63899" y="716101"/>
                      <a:pt x="56270" y="703385"/>
                    </a:cubicBezTo>
                    <a:cubicBezTo>
                      <a:pt x="49446" y="692012"/>
                      <a:pt x="37513" y="684628"/>
                      <a:pt x="28135" y="675249"/>
                    </a:cubicBezTo>
                    <a:cubicBezTo>
                      <a:pt x="21500" y="655344"/>
                      <a:pt x="0" y="594443"/>
                      <a:pt x="0" y="576775"/>
                    </a:cubicBezTo>
                    <a:cubicBezTo>
                      <a:pt x="0" y="506281"/>
                      <a:pt x="6282" y="435823"/>
                      <a:pt x="14067" y="365760"/>
                    </a:cubicBezTo>
                    <a:cubicBezTo>
                      <a:pt x="15705" y="351022"/>
                      <a:pt x="21503" y="336820"/>
                      <a:pt x="28135" y="323557"/>
                    </a:cubicBezTo>
                    <a:cubicBezTo>
                      <a:pt x="34763" y="310302"/>
                      <a:pt x="66958" y="261943"/>
                      <a:pt x="84406" y="253219"/>
                    </a:cubicBezTo>
                    <a:cubicBezTo>
                      <a:pt x="110932" y="239956"/>
                      <a:pt x="168812" y="225083"/>
                      <a:pt x="168812" y="225083"/>
                    </a:cubicBezTo>
                    <a:cubicBezTo>
                      <a:pt x="234461" y="229772"/>
                      <a:pt x="300945" y="227713"/>
                      <a:pt x="365760" y="239151"/>
                    </a:cubicBezTo>
                    <a:cubicBezTo>
                      <a:pt x="422167" y="249105"/>
                      <a:pt x="400980" y="274406"/>
                      <a:pt x="422030" y="309489"/>
                    </a:cubicBezTo>
                    <a:cubicBezTo>
                      <a:pt x="500544" y="440347"/>
                      <a:pt x="393830" y="210887"/>
                      <a:pt x="478301" y="379828"/>
                    </a:cubicBezTo>
                    <a:cubicBezTo>
                      <a:pt x="484933" y="393091"/>
                      <a:pt x="485737" y="408768"/>
                      <a:pt x="492369" y="422031"/>
                    </a:cubicBezTo>
                    <a:cubicBezTo>
                      <a:pt x="510116" y="457526"/>
                      <a:pt x="522469" y="466199"/>
                      <a:pt x="548640" y="492369"/>
                    </a:cubicBezTo>
                    <a:lnTo>
                      <a:pt x="576775" y="576775"/>
                    </a:lnTo>
                    <a:cubicBezTo>
                      <a:pt x="586809" y="606878"/>
                      <a:pt x="593312" y="638725"/>
                      <a:pt x="618978" y="661182"/>
                    </a:cubicBezTo>
                    <a:cubicBezTo>
                      <a:pt x="644426" y="683449"/>
                      <a:pt x="671305" y="706759"/>
                      <a:pt x="703384" y="717452"/>
                    </a:cubicBezTo>
                    <a:lnTo>
                      <a:pt x="745587" y="731520"/>
                    </a:lnTo>
                    <a:cubicBezTo>
                      <a:pt x="750276" y="745588"/>
                      <a:pt x="749170" y="763238"/>
                      <a:pt x="759655" y="773723"/>
                    </a:cubicBezTo>
                    <a:cubicBezTo>
                      <a:pt x="810755" y="824823"/>
                      <a:pt x="801858" y="751417"/>
                      <a:pt x="801858" y="815926"/>
                    </a:cubicBezTo>
                    <a:lnTo>
                      <a:pt x="801858" y="815926"/>
                    </a:lnTo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0" name="Rounded Rectangle 9">
                <a:extLst>
                  <a:ext uri="{FF2B5EF4-FFF2-40B4-BE49-F238E27FC236}">
                    <a16:creationId xmlns:a16="http://schemas.microsoft.com/office/drawing/2014/main" id="{39CB0B8D-E616-44EB-A9E1-1F1F2A75DE1C}"/>
                  </a:ext>
                </a:extLst>
              </p:cNvPr>
              <p:cNvSpPr/>
              <p:nvPr/>
            </p:nvSpPr>
            <p:spPr>
              <a:xfrm>
                <a:off x="3298286" y="5783691"/>
                <a:ext cx="2209800" cy="838199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66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blue</a:t>
                </a:r>
                <a:r>
                  <a:rPr lang="bn-BD" sz="6600" dirty="0">
                    <a:solidFill>
                      <a:srgbClr val="0070C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  <a:endParaRPr lang="en-US" sz="6600" dirty="0">
                  <a:solidFill>
                    <a:srgbClr val="0070C0"/>
                  </a:solidFill>
                  <a:latin typeface="SutonnyOMJ" pitchFamily="2" charset="0"/>
                  <a:cs typeface="SutonnyOMJ" pitchFamily="2" charset="0"/>
                </a:endParaRPr>
              </a:p>
            </p:txBody>
          </p:sp>
        </p:grp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5679467-DEE7-4066-B1FD-420F8A6D27B2}"/>
              </a:ext>
            </a:extLst>
          </p:cNvPr>
          <p:cNvSpPr/>
          <p:nvPr/>
        </p:nvSpPr>
        <p:spPr>
          <a:xfrm>
            <a:off x="6380480" y="5486400"/>
            <a:ext cx="2603525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Click the </a:t>
            </a:r>
            <a:r>
              <a:rPr lang="en-US" sz="3600" dirty="0" err="1"/>
              <a:t>colour</a:t>
            </a:r>
            <a:r>
              <a:rPr lang="en-US" sz="3600" dirty="0"/>
              <a:t> </a:t>
            </a:r>
          </a:p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0B1C62-374D-46E6-BE84-485E9E832816}"/>
              </a:ext>
            </a:extLst>
          </p:cNvPr>
          <p:cNvGrpSpPr/>
          <p:nvPr/>
        </p:nvGrpSpPr>
        <p:grpSpPr>
          <a:xfrm>
            <a:off x="152400" y="304800"/>
            <a:ext cx="8382000" cy="1015663"/>
            <a:chOff x="152400" y="304800"/>
            <a:chExt cx="8382000" cy="1015663"/>
          </a:xfrm>
        </p:grpSpPr>
        <p:sp>
          <p:nvSpPr>
            <p:cNvPr id="2" name="TextBox 1"/>
            <p:cNvSpPr txBox="1"/>
            <p:nvPr/>
          </p:nvSpPr>
          <p:spPr>
            <a:xfrm>
              <a:off x="914400" y="457200"/>
              <a:ext cx="6858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400" y="304800"/>
              <a:ext cx="6629400" cy="101566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Look, listen &amp; do: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9EE9A4-8780-491C-9868-3AEEDD3C9648}"/>
                </a:ext>
              </a:extLst>
            </p:cNvPr>
            <p:cNvSpPr txBox="1"/>
            <p:nvPr/>
          </p:nvSpPr>
          <p:spPr>
            <a:xfrm>
              <a:off x="7236680" y="457200"/>
              <a:ext cx="1297720" cy="707886"/>
            </a:xfrm>
            <a:prstGeom prst="rect">
              <a:avLst/>
            </a:prstGeom>
            <a:noFill/>
            <a:ln w="76200">
              <a:solidFill>
                <a:srgbClr val="D07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00B050"/>
                  </a:solidFill>
                </a:rPr>
                <a:t>I.W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58AA49-595A-442D-8965-42C5B6C4A14C}"/>
              </a:ext>
            </a:extLst>
          </p:cNvPr>
          <p:cNvSpPr/>
          <p:nvPr/>
        </p:nvSpPr>
        <p:spPr>
          <a:xfrm>
            <a:off x="457200" y="1638300"/>
            <a:ext cx="7239000" cy="3581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Anayet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Rabbi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Dakkhin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Char Ishwar Ray G.P.S</a:t>
            </a: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Hatiya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Noakhali</a:t>
            </a:r>
          </a:p>
        </p:txBody>
      </p:sp>
    </p:spTree>
    <p:extLst>
      <p:ext uri="{BB962C8B-B14F-4D97-AF65-F5344CB8AC3E}">
        <p14:creationId xmlns:p14="http://schemas.microsoft.com/office/powerpoint/2010/main" val="345423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381000"/>
            <a:ext cx="68580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Match the words with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colours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1524000"/>
            <a:ext cx="6781800" cy="487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0"/>
            <a:endCxn id="10" idx="2"/>
          </p:cNvCxnSpPr>
          <p:nvPr/>
        </p:nvCxnSpPr>
        <p:spPr>
          <a:xfrm rot="16200000" flipH="1">
            <a:off x="1104900" y="3962400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" y="2209800"/>
            <a:ext cx="6781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2400" y="2895600"/>
            <a:ext cx="6781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0" y="3657600"/>
            <a:ext cx="6781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" y="4343400"/>
            <a:ext cx="6781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2400" y="5105400"/>
            <a:ext cx="6781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2400" y="5791200"/>
            <a:ext cx="6781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91400" y="5715000"/>
            <a:ext cx="15240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B2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click </a:t>
            </a:r>
            <a:r>
              <a:rPr lang="en-US" sz="4800" b="1" dirty="0">
                <a:solidFill>
                  <a:srgbClr val="EB2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3" name="Picture 22" descr="cap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648" y="1614844"/>
            <a:ext cx="914400" cy="700687"/>
          </a:xfrm>
          <a:prstGeom prst="ellipse">
            <a:avLst/>
          </a:prstGeom>
        </p:spPr>
      </p:pic>
      <p:pic>
        <p:nvPicPr>
          <p:cNvPr id="24" name="Picture 23" descr="4097wool_ball.jpg"/>
          <p:cNvPicPr>
            <a:picLocks noChangeAspect="1"/>
          </p:cNvPicPr>
          <p:nvPr/>
        </p:nvPicPr>
        <p:blipFill>
          <a:blip r:embed="rId5" cstate="print"/>
          <a:srcRect l="20545" t="8333" r="13181" b="16667"/>
          <a:stretch>
            <a:fillRect/>
          </a:stretch>
        </p:blipFill>
        <p:spPr>
          <a:xfrm>
            <a:off x="990600" y="3657600"/>
            <a:ext cx="762000" cy="640080"/>
          </a:xfrm>
          <a:prstGeom prst="ellipse">
            <a:avLst/>
          </a:prstGeom>
        </p:spPr>
      </p:pic>
      <p:pic>
        <p:nvPicPr>
          <p:cNvPr id="25" name="Picture 24" descr="green-leaf-1334947174mD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2286000"/>
            <a:ext cx="822960" cy="568437"/>
          </a:xfrm>
          <a:prstGeom prst="rect">
            <a:avLst/>
          </a:prstGeom>
        </p:spPr>
      </p:pic>
      <p:pic>
        <p:nvPicPr>
          <p:cNvPr id="26" name="Picture 25" descr="Yellow_French_Marigold_Flower - Cop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6800" y="5105400"/>
            <a:ext cx="640080" cy="623452"/>
          </a:xfrm>
          <a:prstGeom prst="ellipse">
            <a:avLst/>
          </a:prstGeom>
        </p:spPr>
      </p:pic>
      <p:pic>
        <p:nvPicPr>
          <p:cNvPr id="27" name="Picture 26" descr="indigo-colour-meaning.jpg"/>
          <p:cNvPicPr>
            <a:picLocks noChangeAspect="1"/>
          </p:cNvPicPr>
          <p:nvPr/>
        </p:nvPicPr>
        <p:blipFill>
          <a:blip r:embed="rId8" cstate="print"/>
          <a:srcRect l="9200" t="9200" r="9200" b="8000"/>
          <a:stretch>
            <a:fillRect/>
          </a:stretch>
        </p:blipFill>
        <p:spPr>
          <a:xfrm>
            <a:off x="990600" y="2895600"/>
            <a:ext cx="731520" cy="742278"/>
          </a:xfrm>
          <a:prstGeom prst="ellipse">
            <a:avLst/>
          </a:prstGeom>
        </p:spPr>
      </p:pic>
      <p:pic>
        <p:nvPicPr>
          <p:cNvPr id="28" name="Picture 27" descr="MTLBk9aTa.png"/>
          <p:cNvPicPr>
            <a:picLocks noChangeAspect="1"/>
          </p:cNvPicPr>
          <p:nvPr/>
        </p:nvPicPr>
        <p:blipFill>
          <a:blip r:embed="rId9" cstate="print">
            <a:lum contrast="40000"/>
          </a:blip>
          <a:stretch>
            <a:fillRect/>
          </a:stretch>
        </p:blipFill>
        <p:spPr>
          <a:xfrm>
            <a:off x="1036320" y="4419600"/>
            <a:ext cx="640080" cy="601675"/>
          </a:xfrm>
          <a:prstGeom prst="rect">
            <a:avLst/>
          </a:prstGeom>
        </p:spPr>
      </p:pic>
      <p:pic>
        <p:nvPicPr>
          <p:cNvPr id="30" name="Picture 29" descr="blue-flower-23.jpg"/>
          <p:cNvPicPr>
            <a:picLocks noChangeAspect="1"/>
          </p:cNvPicPr>
          <p:nvPr/>
        </p:nvPicPr>
        <p:blipFill>
          <a:blip r:embed="rId10" cstate="print"/>
          <a:srcRect l="2381" t="11582" r="30000" b="1412"/>
          <a:stretch>
            <a:fillRect/>
          </a:stretch>
        </p:blipFill>
        <p:spPr>
          <a:xfrm>
            <a:off x="990600" y="5791200"/>
            <a:ext cx="685800" cy="685157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31" name="TextBox 30"/>
          <p:cNvSpPr txBox="1"/>
          <p:nvPr/>
        </p:nvSpPr>
        <p:spPr>
          <a:xfrm>
            <a:off x="4267200" y="1371600"/>
            <a:ext cx="152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violet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43400" y="3581400"/>
            <a:ext cx="1752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yellow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38600" y="5029200"/>
            <a:ext cx="1752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red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7200" y="4267200"/>
            <a:ext cx="1752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green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19600" y="5562600"/>
            <a:ext cx="1981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orange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43400" y="2819400"/>
            <a:ext cx="1752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Indigo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191000" y="2057400"/>
            <a:ext cx="152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blue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32" name="Straight Arrow Connector 31"/>
          <p:cNvCxnSpPr>
            <a:stCxn id="23" idx="6"/>
          </p:cNvCxnSpPr>
          <p:nvPr/>
        </p:nvCxnSpPr>
        <p:spPr>
          <a:xfrm>
            <a:off x="1772048" y="1965188"/>
            <a:ext cx="2895600" cy="353585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752600" y="2743200"/>
            <a:ext cx="2971800" cy="1905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6"/>
          </p:cNvCxnSpPr>
          <p:nvPr/>
        </p:nvCxnSpPr>
        <p:spPr>
          <a:xfrm flipV="1">
            <a:off x="1722120" y="1828800"/>
            <a:ext cx="2849880" cy="143793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676400" y="4028740"/>
            <a:ext cx="2819400" cy="206726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1676400" y="2590800"/>
            <a:ext cx="2895600" cy="219994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6" idx="6"/>
          </p:cNvCxnSpPr>
          <p:nvPr/>
        </p:nvCxnSpPr>
        <p:spPr>
          <a:xfrm flipV="1">
            <a:off x="1706880" y="4114800"/>
            <a:ext cx="2941320" cy="130232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600200" y="3352800"/>
            <a:ext cx="2971800" cy="267392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7086600" y="381000"/>
            <a:ext cx="16002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G.W-7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10400" y="1981200"/>
            <a:ext cx="2057400" cy="14465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Showing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chart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thank-you-103.gif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4724400" y="2286000"/>
            <a:ext cx="4343400" cy="2600417"/>
          </a:xfrm>
          <a:prstGeom prst="rect">
            <a:avLst/>
          </a:prstGeom>
        </p:spPr>
      </p:pic>
      <p:pic>
        <p:nvPicPr>
          <p:cNvPr id="4" name="Picture 3" descr="01651032abfc01ecc02ff4ea35feeedd2.gif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533400" y="474505"/>
            <a:ext cx="4267200" cy="3868930"/>
          </a:xfrm>
          <a:prstGeom prst="ellipse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9E5EDE-C2A3-4884-BD9B-0F7373A0B0D4}"/>
              </a:ext>
            </a:extLst>
          </p:cNvPr>
          <p:cNvSpPr/>
          <p:nvPr/>
        </p:nvSpPr>
        <p:spPr>
          <a:xfrm>
            <a:off x="1905000" y="2286000"/>
            <a:ext cx="5334000" cy="388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Class- Two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Subject- English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Unit-16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Lesson-4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Time- 45 m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Date- 22.03.2019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4818FB-7B9B-44BD-8FD5-B2BCECF8395D}"/>
              </a:ext>
            </a:extLst>
          </p:cNvPr>
          <p:cNvSpPr/>
          <p:nvPr/>
        </p:nvSpPr>
        <p:spPr>
          <a:xfrm>
            <a:off x="1524000" y="228600"/>
            <a:ext cx="63246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Lesson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Introduction: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883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77F9746-F64E-4EC4-BB38-39C7A799249B}"/>
              </a:ext>
            </a:extLst>
          </p:cNvPr>
          <p:cNvGrpSpPr/>
          <p:nvPr/>
        </p:nvGrpSpPr>
        <p:grpSpPr>
          <a:xfrm>
            <a:off x="304800" y="1287482"/>
            <a:ext cx="8686800" cy="3970318"/>
            <a:chOff x="304800" y="1287482"/>
            <a:chExt cx="8686800" cy="397031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764A653-4087-4F94-ABA0-FB7CCAACF172}"/>
                </a:ext>
              </a:extLst>
            </p:cNvPr>
            <p:cNvGrpSpPr/>
            <p:nvPr/>
          </p:nvGrpSpPr>
          <p:grpSpPr>
            <a:xfrm>
              <a:off x="304800" y="1287482"/>
              <a:ext cx="8686800" cy="3970318"/>
              <a:chOff x="609600" y="1287482"/>
              <a:chExt cx="8379303" cy="3970318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BE9CD8-BC88-4A89-9D6E-12DBC7AA0A5C}"/>
                  </a:ext>
                </a:extLst>
              </p:cNvPr>
              <p:cNvSpPr txBox="1"/>
              <p:nvPr/>
            </p:nvSpPr>
            <p:spPr>
              <a:xfrm>
                <a:off x="609600" y="1287482"/>
                <a:ext cx="8379303" cy="39703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Students will be able</a:t>
                </a:r>
                <a:r>
                  <a:rPr lang="en-US" sz="60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-----</a:t>
                </a:r>
              </a:p>
              <a:p>
                <a:r>
                  <a:rPr lang="en-US" sz="4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       to</a:t>
                </a:r>
                <a:r>
                  <a:rPr lang="en-US" sz="4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say the name of seven   </a:t>
                </a:r>
              </a:p>
              <a:p>
                <a:r>
                  <a:rPr lang="en-US" sz="4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en-US" sz="4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colours</a:t>
                </a:r>
                <a:r>
                  <a:rPr lang="en-US" sz="4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r>
                  <a:rPr lang="en-US" sz="4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       to identify the seven </a:t>
                </a:r>
                <a:r>
                  <a:rPr lang="en-US" sz="4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colours</a:t>
                </a:r>
                <a:r>
                  <a:rPr lang="en-US" sz="4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</a:t>
                </a:r>
              </a:p>
              <a:p>
                <a:r>
                  <a:rPr lang="en-US" sz="4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       with </a:t>
                </a:r>
                <a:r>
                  <a:rPr lang="en-US" sz="4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colour’s</a:t>
                </a:r>
                <a:r>
                  <a:rPr lang="en-US" sz="4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name.  </a:t>
                </a:r>
              </a:p>
            </p:txBody>
          </p:sp>
          <p:sp>
            <p:nvSpPr>
              <p:cNvPr id="5" name="Arrow: Right 4">
                <a:extLst>
                  <a:ext uri="{FF2B5EF4-FFF2-40B4-BE49-F238E27FC236}">
                    <a16:creationId xmlns:a16="http://schemas.microsoft.com/office/drawing/2014/main" id="{C9C49D98-1E29-484A-B4B3-95C2FC96167E}"/>
                  </a:ext>
                </a:extLst>
              </p:cNvPr>
              <p:cNvSpPr/>
              <p:nvPr/>
            </p:nvSpPr>
            <p:spPr>
              <a:xfrm>
                <a:off x="762000" y="2236685"/>
                <a:ext cx="1143000" cy="83820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1.1.1</a:t>
                </a:r>
              </a:p>
            </p:txBody>
          </p:sp>
        </p:grp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3F8A9B73-02D8-403A-8EA7-60D99EFA23CF}"/>
                </a:ext>
              </a:extLst>
            </p:cNvPr>
            <p:cNvSpPr/>
            <p:nvPr/>
          </p:nvSpPr>
          <p:spPr>
            <a:xfrm>
              <a:off x="483765" y="3604988"/>
              <a:ext cx="1143000" cy="8382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1.1.2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806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749040" y="4918364"/>
            <a:ext cx="3046095" cy="193963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0" y="2202873"/>
            <a:ext cx="3046095" cy="1939636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40205" y="651164"/>
            <a:ext cx="3046095" cy="193963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86300" y="457200"/>
            <a:ext cx="3046095" cy="1939636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26505" y="3948545"/>
            <a:ext cx="3046095" cy="193963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41738" y="4138880"/>
            <a:ext cx="3046095" cy="1939636"/>
          </a:xfrm>
          <a:prstGeom prst="ellipse">
            <a:avLst/>
          </a:prstGeom>
          <a:solidFill>
            <a:srgbClr val="33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26505" y="2008909"/>
            <a:ext cx="3046095" cy="1939636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09700" y="457200"/>
            <a:ext cx="64008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about the video? </a:t>
            </a:r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11D9BE1F-CF78-416D-A15A-7917988E17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643775"/>
              </p:ext>
            </p:extLst>
          </p:nvPr>
        </p:nvGraphicFramePr>
        <p:xfrm>
          <a:off x="1676084" y="3273575"/>
          <a:ext cx="6056311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5635440" imgH="437760" progId="Package">
                  <p:embed/>
                </p:oleObj>
              </mc:Choice>
              <mc:Fallback>
                <p:oleObj name="Packager Shell Object" showAsIcon="1" r:id="rId3" imgW="56354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084" y="3273575"/>
                        <a:ext cx="6056311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457200"/>
            <a:ext cx="6858000" cy="923330"/>
          </a:xfrm>
          <a:prstGeom prst="rect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Today’s Lesson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 descr="rainbow01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2331720" y="1508989"/>
            <a:ext cx="4480560" cy="3066388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2743200" y="4953000"/>
            <a:ext cx="3657600" cy="106680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5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5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5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C1B7DD-08F1-4BE3-A448-9A0C4A3E4E19}"/>
              </a:ext>
            </a:extLst>
          </p:cNvPr>
          <p:cNvSpPr txBox="1"/>
          <p:nvPr/>
        </p:nvSpPr>
        <p:spPr>
          <a:xfrm>
            <a:off x="76200" y="228600"/>
            <a:ext cx="4343400" cy="1015663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What Is This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E9D209-FD2C-46C8-A998-49EB5B24E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07" y="2056639"/>
            <a:ext cx="6038386" cy="27447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50DDAD-7AEF-49A7-B597-148D4F01B76A}"/>
              </a:ext>
            </a:extLst>
          </p:cNvPr>
          <p:cNvSpPr txBox="1"/>
          <p:nvPr/>
        </p:nvSpPr>
        <p:spPr>
          <a:xfrm>
            <a:off x="4419600" y="5257800"/>
            <a:ext cx="4688114" cy="923330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/>
              <a:t>This is rainbow </a:t>
            </a:r>
          </a:p>
        </p:txBody>
      </p:sp>
    </p:spTree>
    <p:extLst>
      <p:ext uri="{BB962C8B-B14F-4D97-AF65-F5344CB8AC3E}">
        <p14:creationId xmlns:p14="http://schemas.microsoft.com/office/powerpoint/2010/main" val="233296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972818" y="3332452"/>
            <a:ext cx="1219200" cy="11430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ardrop 5"/>
          <p:cNvSpPr/>
          <p:nvPr/>
        </p:nvSpPr>
        <p:spPr>
          <a:xfrm>
            <a:off x="4894670" y="2346341"/>
            <a:ext cx="1219200" cy="1219200"/>
          </a:xfrm>
          <a:prstGeom prst="teardrop">
            <a:avLst>
              <a:gd name="adj" fmla="val 149231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ardrop 6"/>
          <p:cNvSpPr/>
          <p:nvPr/>
        </p:nvSpPr>
        <p:spPr>
          <a:xfrm rot="3121038">
            <a:off x="5135234" y="3580469"/>
            <a:ext cx="1219200" cy="1219200"/>
          </a:xfrm>
          <a:prstGeom prst="teardrop">
            <a:avLst>
              <a:gd name="adj" fmla="val 149231"/>
            </a:avLst>
          </a:prstGeom>
          <a:solidFill>
            <a:srgbClr val="33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/>
          <p:cNvSpPr/>
          <p:nvPr/>
        </p:nvSpPr>
        <p:spPr>
          <a:xfrm rot="13449701">
            <a:off x="2789566" y="3021548"/>
            <a:ext cx="1133319" cy="1219200"/>
          </a:xfrm>
          <a:prstGeom prst="teardrop">
            <a:avLst>
              <a:gd name="adj" fmla="val 149231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ardrop 8"/>
          <p:cNvSpPr/>
          <p:nvPr/>
        </p:nvSpPr>
        <p:spPr>
          <a:xfrm rot="10151974">
            <a:off x="3089353" y="4160850"/>
            <a:ext cx="1219200" cy="1179685"/>
          </a:xfrm>
          <a:prstGeom prst="teardrop">
            <a:avLst>
              <a:gd name="adj" fmla="val 149231"/>
            </a:avLst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ardrop 9"/>
          <p:cNvSpPr/>
          <p:nvPr/>
        </p:nvSpPr>
        <p:spPr>
          <a:xfrm rot="6195421">
            <a:off x="4249648" y="4447482"/>
            <a:ext cx="1219200" cy="1219200"/>
          </a:xfrm>
          <a:prstGeom prst="teardrop">
            <a:avLst>
              <a:gd name="adj" fmla="val 149231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ardrop 10"/>
          <p:cNvSpPr/>
          <p:nvPr/>
        </p:nvSpPr>
        <p:spPr>
          <a:xfrm rot="17258916">
            <a:off x="3588091" y="2133600"/>
            <a:ext cx="1219200" cy="1219200"/>
          </a:xfrm>
          <a:prstGeom prst="teardrop">
            <a:avLst>
              <a:gd name="adj" fmla="val 149231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85900" y="641155"/>
            <a:ext cx="61722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very attentively---- 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457200"/>
            <a:ext cx="6858000" cy="101566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&amp; say: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4953000"/>
            <a:ext cx="1981200" cy="11079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red.  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C767C200-27B3-4141-9113-C5C050224735}"/>
              </a:ext>
            </a:extLst>
          </p:cNvPr>
          <p:cNvSpPr/>
          <p:nvPr/>
        </p:nvSpPr>
        <p:spPr>
          <a:xfrm>
            <a:off x="1447800" y="1676400"/>
            <a:ext cx="5886450" cy="6096000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tint val="0"/>
              <a:shade val="0"/>
              <a:alpha val="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5.xml><?xml version="1.0" encoding="utf-8"?>
<a:theme xmlns:a="http://schemas.openxmlformats.org/drawingml/2006/main" name="1_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6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</TotalTime>
  <Words>234</Words>
  <Application>Microsoft Office PowerPoint</Application>
  <PresentationFormat>On-screen Show (4:3)</PresentationFormat>
  <Paragraphs>77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Arial</vt:lpstr>
      <vt:lpstr>Calibri</vt:lpstr>
      <vt:lpstr>Century Gothic</vt:lpstr>
      <vt:lpstr>Century Schoolbook</vt:lpstr>
      <vt:lpstr>Corbel</vt:lpstr>
      <vt:lpstr>Gill Sans MT</vt:lpstr>
      <vt:lpstr>SutonnyOMJ</vt:lpstr>
      <vt:lpstr>Times New Roman</vt:lpstr>
      <vt:lpstr>Trebuchet MS</vt:lpstr>
      <vt:lpstr>Wingdings 3</vt:lpstr>
      <vt:lpstr>Ion</vt:lpstr>
      <vt:lpstr>Facet</vt:lpstr>
      <vt:lpstr>Gallery</vt:lpstr>
      <vt:lpstr>Feathered</vt:lpstr>
      <vt:lpstr>1_Feathered</vt:lpstr>
      <vt:lpstr>1_Facet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Hatiya</dc:creator>
  <cp:lastModifiedBy>Dell</cp:lastModifiedBy>
  <cp:revision>200</cp:revision>
  <dcterms:created xsi:type="dcterms:W3CDTF">2006-08-16T00:00:00Z</dcterms:created>
  <dcterms:modified xsi:type="dcterms:W3CDTF">2019-03-30T17:17:45Z</dcterms:modified>
</cp:coreProperties>
</file>